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jpg" ContentType="image/jpg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/Relationships>
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jp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00" b="0" i="0">
                <a:solidFill>
                  <a:srgbClr val="93CAFF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00" b="0" i="0">
                <a:solidFill>
                  <a:srgbClr val="93CAFF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00" b="0" i="0">
                <a:solidFill>
                  <a:srgbClr val="93CAFF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05334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0" y="3167908"/>
            <a:ext cx="18287999" cy="711519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1588008" y="0"/>
            <a:ext cx="14200631" cy="304495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05334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19521" y="958850"/>
            <a:ext cx="7657465" cy="1397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000" b="0" i="0">
                <a:solidFill>
                  <a:srgbClr val="93CAFF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jpg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g"/><Relationship Id="rId3" Type="http://schemas.openxmlformats.org/officeDocument/2006/relationships/hyperlink" Target="mailto:arpan.it.21019@recb.ac.in" TargetMode="External"/><Relationship Id="rId4" Type="http://schemas.openxmlformats.org/officeDocument/2006/relationships/hyperlink" Target="mailto:akhilesh.it.21012@recb.ac.in" TargetMode="External"/><Relationship Id="rId5" Type="http://schemas.openxmlformats.org/officeDocument/2006/relationships/hyperlink" Target="http://www.reciannetwork.com/" TargetMode="External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pn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jpg"/><Relationship Id="rId3" Type="http://schemas.openxmlformats.org/officeDocument/2006/relationships/image" Target="../media/image17.pn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3" name="object 3"/>
            <p:cNvSpPr/>
            <p:nvPr/>
          </p:nvSpPr>
          <p:spPr>
            <a:xfrm>
              <a:off x="6605869" y="0"/>
              <a:ext cx="11001420" cy="9527224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0" y="7995942"/>
              <a:ext cx="7203440" cy="1657350"/>
            </a:xfrm>
            <a:custGeom>
              <a:avLst/>
              <a:gdLst/>
              <a:ahLst/>
              <a:cxnLst/>
              <a:rect l="l" t="t" r="r" b="b"/>
              <a:pathLst>
                <a:path w="7203440" h="1657350">
                  <a:moveTo>
                    <a:pt x="0" y="0"/>
                  </a:moveTo>
                  <a:lnTo>
                    <a:pt x="6919643" y="0"/>
                  </a:lnTo>
                  <a:lnTo>
                    <a:pt x="6965576" y="10845"/>
                  </a:lnTo>
                  <a:lnTo>
                    <a:pt x="7009149" y="42246"/>
                  </a:lnTo>
                  <a:lnTo>
                    <a:pt x="7049779" y="92495"/>
                  </a:lnTo>
                  <a:lnTo>
                    <a:pt x="7086883" y="159885"/>
                  </a:lnTo>
                  <a:lnTo>
                    <a:pt x="7103931" y="199476"/>
                  </a:lnTo>
                  <a:lnTo>
                    <a:pt x="7119879" y="242712"/>
                  </a:lnTo>
                  <a:lnTo>
                    <a:pt x="7134654" y="289381"/>
                  </a:lnTo>
                  <a:lnTo>
                    <a:pt x="7148183" y="339269"/>
                  </a:lnTo>
                  <a:lnTo>
                    <a:pt x="7160393" y="392163"/>
                  </a:lnTo>
                  <a:lnTo>
                    <a:pt x="7171212" y="447850"/>
                  </a:lnTo>
                  <a:lnTo>
                    <a:pt x="7180566" y="506116"/>
                  </a:lnTo>
                  <a:lnTo>
                    <a:pt x="7188383" y="566748"/>
                  </a:lnTo>
                  <a:lnTo>
                    <a:pt x="7194590" y="629533"/>
                  </a:lnTo>
                  <a:lnTo>
                    <a:pt x="7199113" y="694258"/>
                  </a:lnTo>
                  <a:lnTo>
                    <a:pt x="7201881" y="760709"/>
                  </a:lnTo>
                  <a:lnTo>
                    <a:pt x="7202819" y="828674"/>
                  </a:lnTo>
                  <a:lnTo>
                    <a:pt x="7201881" y="896638"/>
                  </a:lnTo>
                  <a:lnTo>
                    <a:pt x="7199113" y="963089"/>
                  </a:lnTo>
                  <a:lnTo>
                    <a:pt x="7194590" y="1027814"/>
                  </a:lnTo>
                  <a:lnTo>
                    <a:pt x="7188383" y="1090599"/>
                  </a:lnTo>
                  <a:lnTo>
                    <a:pt x="7180566" y="1151231"/>
                  </a:lnTo>
                  <a:lnTo>
                    <a:pt x="7171212" y="1209497"/>
                  </a:lnTo>
                  <a:lnTo>
                    <a:pt x="7160393" y="1265184"/>
                  </a:lnTo>
                  <a:lnTo>
                    <a:pt x="7148183" y="1318078"/>
                  </a:lnTo>
                  <a:lnTo>
                    <a:pt x="7134654" y="1367966"/>
                  </a:lnTo>
                  <a:lnTo>
                    <a:pt x="7119879" y="1414635"/>
                  </a:lnTo>
                  <a:lnTo>
                    <a:pt x="7103931" y="1457871"/>
                  </a:lnTo>
                  <a:lnTo>
                    <a:pt x="7086883" y="1497462"/>
                  </a:lnTo>
                  <a:lnTo>
                    <a:pt x="7068808" y="1533193"/>
                  </a:lnTo>
                  <a:lnTo>
                    <a:pt x="7029868" y="1592226"/>
                  </a:lnTo>
                  <a:lnTo>
                    <a:pt x="6987694" y="1633264"/>
                  </a:lnTo>
                  <a:lnTo>
                    <a:pt x="6942868" y="1654601"/>
                  </a:lnTo>
                  <a:lnTo>
                    <a:pt x="6919645" y="1657347"/>
                  </a:lnTo>
                  <a:lnTo>
                    <a:pt x="0" y="16573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0" y="11"/>
              <a:ext cx="18214340" cy="10287000"/>
            </a:xfrm>
            <a:custGeom>
              <a:avLst/>
              <a:gdLst/>
              <a:ahLst/>
              <a:cxnLst/>
              <a:rect l="l" t="t" r="r" b="b"/>
              <a:pathLst>
                <a:path w="18214340" h="10287000">
                  <a:moveTo>
                    <a:pt x="18214086" y="0"/>
                  </a:moveTo>
                  <a:lnTo>
                    <a:pt x="18082095" y="0"/>
                  </a:lnTo>
                  <a:lnTo>
                    <a:pt x="12191048" y="10203586"/>
                  </a:lnTo>
                  <a:lnTo>
                    <a:pt x="7674826" y="2381237"/>
                  </a:lnTo>
                  <a:lnTo>
                    <a:pt x="0" y="2381237"/>
                  </a:lnTo>
                  <a:lnTo>
                    <a:pt x="0" y="2495550"/>
                  </a:lnTo>
                  <a:lnTo>
                    <a:pt x="7608824" y="2495550"/>
                  </a:lnTo>
                  <a:lnTo>
                    <a:pt x="12107215" y="10286987"/>
                  </a:lnTo>
                  <a:lnTo>
                    <a:pt x="12142927" y="10286987"/>
                  </a:lnTo>
                  <a:lnTo>
                    <a:pt x="12239206" y="10286987"/>
                  </a:lnTo>
                  <a:lnTo>
                    <a:pt x="12274868" y="10286987"/>
                  </a:lnTo>
                  <a:lnTo>
                    <a:pt x="18214086" y="0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16891575" y="9066793"/>
              <a:ext cx="1397000" cy="1220470"/>
            </a:xfrm>
            <a:custGeom>
              <a:avLst/>
              <a:gdLst/>
              <a:ahLst/>
              <a:cxnLst/>
              <a:rect l="l" t="t" r="r" b="b"/>
              <a:pathLst>
                <a:path w="1397000" h="1220470">
                  <a:moveTo>
                    <a:pt x="1396411" y="1220193"/>
                  </a:moveTo>
                  <a:lnTo>
                    <a:pt x="0" y="1220193"/>
                  </a:lnTo>
                  <a:lnTo>
                    <a:pt x="699202" y="0"/>
                  </a:lnTo>
                  <a:lnTo>
                    <a:pt x="1396411" y="1216714"/>
                  </a:lnTo>
                  <a:lnTo>
                    <a:pt x="1396411" y="1220193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14834413" y="8529281"/>
              <a:ext cx="2851785" cy="1758314"/>
            </a:xfrm>
            <a:custGeom>
              <a:avLst/>
              <a:gdLst/>
              <a:ahLst/>
              <a:cxnLst/>
              <a:rect l="l" t="t" r="r" b="b"/>
              <a:pathLst>
                <a:path w="2851784" h="1758315">
                  <a:moveTo>
                    <a:pt x="1819262" y="961466"/>
                  </a:moveTo>
                  <a:lnTo>
                    <a:pt x="0" y="961466"/>
                  </a:lnTo>
                  <a:lnTo>
                    <a:pt x="455345" y="1757718"/>
                  </a:lnTo>
                  <a:lnTo>
                    <a:pt x="1363929" y="1757718"/>
                  </a:lnTo>
                  <a:lnTo>
                    <a:pt x="1819262" y="961491"/>
                  </a:lnTo>
                  <a:close/>
                </a:path>
                <a:path w="2851784" h="1758315">
                  <a:moveTo>
                    <a:pt x="2851454" y="0"/>
                  </a:moveTo>
                  <a:lnTo>
                    <a:pt x="1565617" y="0"/>
                  </a:lnTo>
                  <a:lnTo>
                    <a:pt x="2208530" y="1123950"/>
                  </a:lnTo>
                  <a:lnTo>
                    <a:pt x="2851454" y="0"/>
                  </a:lnTo>
                  <a:close/>
                </a:path>
              </a:pathLst>
            </a:custGeom>
            <a:solidFill>
              <a:srgbClr val="99BDD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15497392" y="7371587"/>
              <a:ext cx="2637790" cy="1887220"/>
            </a:xfrm>
            <a:custGeom>
              <a:avLst/>
              <a:gdLst/>
              <a:ahLst/>
              <a:cxnLst/>
              <a:rect l="l" t="t" r="r" b="b"/>
              <a:pathLst>
                <a:path w="2637790" h="1887220">
                  <a:moveTo>
                    <a:pt x="1095248" y="1886889"/>
                  </a:moveTo>
                  <a:lnTo>
                    <a:pt x="547624" y="924864"/>
                  </a:lnTo>
                  <a:lnTo>
                    <a:pt x="0" y="1886889"/>
                  </a:lnTo>
                  <a:lnTo>
                    <a:pt x="1095248" y="1886889"/>
                  </a:lnTo>
                  <a:close/>
                </a:path>
                <a:path w="2637790" h="1887220">
                  <a:moveTo>
                    <a:pt x="2637637" y="962025"/>
                  </a:moveTo>
                  <a:lnTo>
                    <a:pt x="2090013" y="0"/>
                  </a:lnTo>
                  <a:lnTo>
                    <a:pt x="1542389" y="962025"/>
                  </a:lnTo>
                  <a:lnTo>
                    <a:pt x="2637637" y="962025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6531127" y="6788060"/>
              <a:ext cx="10730230" cy="3041015"/>
            </a:xfrm>
            <a:custGeom>
              <a:avLst/>
              <a:gdLst/>
              <a:ahLst/>
              <a:cxnLst/>
              <a:rect l="l" t="t" r="r" b="b"/>
              <a:pathLst>
                <a:path w="10730230" h="3041015">
                  <a:moveTo>
                    <a:pt x="857161" y="3040684"/>
                  </a:moveTo>
                  <a:lnTo>
                    <a:pt x="428586" y="2297722"/>
                  </a:lnTo>
                  <a:lnTo>
                    <a:pt x="0" y="3040684"/>
                  </a:lnTo>
                  <a:lnTo>
                    <a:pt x="857161" y="3040684"/>
                  </a:lnTo>
                  <a:close/>
                </a:path>
                <a:path w="10730230" h="3041015">
                  <a:moveTo>
                    <a:pt x="890168" y="1426908"/>
                  </a:moveTo>
                  <a:lnTo>
                    <a:pt x="575843" y="874496"/>
                  </a:lnTo>
                  <a:lnTo>
                    <a:pt x="261518" y="1426908"/>
                  </a:lnTo>
                  <a:lnTo>
                    <a:pt x="890168" y="1426908"/>
                  </a:lnTo>
                  <a:close/>
                </a:path>
                <a:path w="10730230" h="3041015">
                  <a:moveTo>
                    <a:pt x="1173657" y="1517637"/>
                  </a:moveTo>
                  <a:lnTo>
                    <a:pt x="78282" y="1517637"/>
                  </a:lnTo>
                  <a:lnTo>
                    <a:pt x="625970" y="2479662"/>
                  </a:lnTo>
                  <a:lnTo>
                    <a:pt x="1173657" y="1517637"/>
                  </a:lnTo>
                  <a:close/>
                </a:path>
                <a:path w="10730230" h="3041015">
                  <a:moveTo>
                    <a:pt x="1616176" y="2445105"/>
                  </a:moveTo>
                  <a:lnTo>
                    <a:pt x="1187589" y="1702155"/>
                  </a:lnTo>
                  <a:lnTo>
                    <a:pt x="759015" y="2445105"/>
                  </a:lnTo>
                  <a:lnTo>
                    <a:pt x="1616176" y="2445105"/>
                  </a:lnTo>
                  <a:close/>
                </a:path>
                <a:path w="10730230" h="3041015">
                  <a:moveTo>
                    <a:pt x="10729976" y="742950"/>
                  </a:moveTo>
                  <a:lnTo>
                    <a:pt x="10301389" y="0"/>
                  </a:lnTo>
                  <a:lnTo>
                    <a:pt x="9872802" y="742950"/>
                  </a:lnTo>
                  <a:lnTo>
                    <a:pt x="10729976" y="742950"/>
                  </a:lnTo>
                  <a:close/>
                </a:path>
              </a:pathLst>
            </a:custGeom>
            <a:solidFill>
              <a:srgbClr val="99BDD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0" y="3458235"/>
              <a:ext cx="193040" cy="3129280"/>
            </a:xfrm>
            <a:custGeom>
              <a:avLst/>
              <a:gdLst/>
              <a:ahLst/>
              <a:cxnLst/>
              <a:rect l="l" t="t" r="r" b="b"/>
              <a:pathLst>
                <a:path w="193040" h="3129279">
                  <a:moveTo>
                    <a:pt x="192481" y="0"/>
                  </a:moveTo>
                  <a:lnTo>
                    <a:pt x="0" y="0"/>
                  </a:lnTo>
                  <a:lnTo>
                    <a:pt x="0" y="2133346"/>
                  </a:lnTo>
                  <a:lnTo>
                    <a:pt x="192481" y="2133346"/>
                  </a:lnTo>
                  <a:lnTo>
                    <a:pt x="192481" y="0"/>
                  </a:lnTo>
                  <a:close/>
                </a:path>
                <a:path w="193040" h="3129279">
                  <a:moveTo>
                    <a:pt x="192532" y="2710040"/>
                  </a:moveTo>
                  <a:lnTo>
                    <a:pt x="0" y="2710040"/>
                  </a:lnTo>
                  <a:lnTo>
                    <a:pt x="0" y="3129089"/>
                  </a:lnTo>
                  <a:lnTo>
                    <a:pt x="192532" y="3129089"/>
                  </a:lnTo>
                  <a:lnTo>
                    <a:pt x="192532" y="2710040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1028699" y="1028699"/>
              <a:ext cx="752474" cy="72389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 txBox="1"/>
          <p:nvPr/>
        </p:nvSpPr>
        <p:spPr>
          <a:xfrm>
            <a:off x="2308422" y="1012190"/>
            <a:ext cx="344868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360">
                <a:solidFill>
                  <a:srgbClr val="FFFFFF"/>
                </a:solidFill>
                <a:latin typeface="Arial Black"/>
                <a:cs typeface="Arial Black"/>
              </a:rPr>
              <a:t>RAJKIYA </a:t>
            </a:r>
            <a:r>
              <a:rPr dirty="0" sz="1800" spc="-220">
                <a:solidFill>
                  <a:srgbClr val="FFFFFF"/>
                </a:solidFill>
                <a:latin typeface="Arial Black"/>
                <a:cs typeface="Arial Black"/>
              </a:rPr>
              <a:t>ENGINEERING</a:t>
            </a:r>
            <a:r>
              <a:rPr dirty="0" sz="1800" spc="-17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1800" spc="-245">
                <a:solidFill>
                  <a:srgbClr val="FFFFFF"/>
                </a:solidFill>
                <a:latin typeface="Arial Black"/>
                <a:cs typeface="Arial Black"/>
              </a:rPr>
              <a:t>COLLEGE</a:t>
            </a:r>
            <a:endParaRPr sz="1800">
              <a:latin typeface="Arial Black"/>
              <a:cs typeface="Arial Black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52880" y="8512502"/>
            <a:ext cx="6200775" cy="558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500" spc="-140">
                <a:solidFill>
                  <a:srgbClr val="FFFFFF"/>
                </a:solidFill>
                <a:latin typeface="Verdana"/>
                <a:cs typeface="Verdana"/>
              </a:rPr>
              <a:t>WELCOME </a:t>
            </a:r>
            <a:r>
              <a:rPr dirty="0" sz="3500" spc="-165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dirty="0" sz="3500" spc="-265">
                <a:solidFill>
                  <a:srgbClr val="FFFFFF"/>
                </a:solidFill>
                <a:latin typeface="Verdana"/>
                <a:cs typeface="Verdana"/>
              </a:rPr>
              <a:t>RECIAN</a:t>
            </a:r>
            <a:r>
              <a:rPr dirty="0" sz="3500" spc="-8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500" spc="-195">
                <a:solidFill>
                  <a:srgbClr val="FFFFFF"/>
                </a:solidFill>
                <a:latin typeface="Verdana"/>
                <a:cs typeface="Verdana"/>
              </a:rPr>
              <a:t>WORLD</a:t>
            </a:r>
            <a:endParaRPr sz="3500">
              <a:latin typeface="Verdana"/>
              <a:cs typeface="Verdana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016000" y="3111499"/>
            <a:ext cx="5577205" cy="3532504"/>
          </a:xfrm>
          <a:prstGeom prst="rect"/>
        </p:spPr>
        <p:txBody>
          <a:bodyPr wrap="square" lIns="0" tIns="133350" rIns="0" bIns="0" rtlCol="0" vert="horz">
            <a:spAutoFit/>
          </a:bodyPr>
          <a:lstStyle/>
          <a:p>
            <a:pPr marL="12700" marR="5080">
              <a:lnSpc>
                <a:spcPts val="10060"/>
              </a:lnSpc>
              <a:spcBef>
                <a:spcPts val="1050"/>
              </a:spcBef>
            </a:pPr>
            <a:r>
              <a:rPr dirty="0" spc="-1085"/>
              <a:t>REC'B  </a:t>
            </a:r>
            <a:r>
              <a:rPr dirty="0" spc="-1010"/>
              <a:t>N</a:t>
            </a:r>
            <a:r>
              <a:rPr dirty="0" spc="-1785"/>
              <a:t>E</a:t>
            </a:r>
            <a:r>
              <a:rPr dirty="0" spc="-1425"/>
              <a:t>T</a:t>
            </a:r>
            <a:r>
              <a:rPr dirty="0" spc="-10"/>
              <a:t>W</a:t>
            </a:r>
            <a:r>
              <a:rPr dirty="0" spc="-445"/>
              <a:t>O</a:t>
            </a:r>
            <a:r>
              <a:rPr dirty="0" spc="-1315"/>
              <a:t>R</a:t>
            </a:r>
            <a:r>
              <a:rPr dirty="0" spc="-1800"/>
              <a:t>K</a:t>
            </a:r>
          </a:p>
          <a:p>
            <a:pPr marL="12700">
              <a:lnSpc>
                <a:spcPct val="100000"/>
              </a:lnSpc>
              <a:spcBef>
                <a:spcPts val="1739"/>
              </a:spcBef>
            </a:pPr>
            <a:r>
              <a:rPr dirty="0" sz="4000" spc="55" b="1">
                <a:solidFill>
                  <a:srgbClr val="FFFFFF"/>
                </a:solidFill>
                <a:latin typeface="Arial"/>
                <a:cs typeface="Arial"/>
              </a:rPr>
              <a:t>MINI</a:t>
            </a:r>
            <a:r>
              <a:rPr dirty="0" sz="4000" spc="-58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4000" spc="-525" b="1">
                <a:solidFill>
                  <a:srgbClr val="FFFFFF"/>
                </a:solidFill>
                <a:latin typeface="Arial"/>
                <a:cs typeface="Arial"/>
              </a:rPr>
              <a:t>PROJECT</a:t>
            </a:r>
            <a:endParaRPr sz="4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"/>
            <a:ext cx="18287999" cy="489703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1028712" y="7480310"/>
            <a:ext cx="371475" cy="352425"/>
          </a:xfrm>
          <a:custGeom>
            <a:avLst/>
            <a:gdLst/>
            <a:ahLst/>
            <a:cxnLst/>
            <a:rect l="l" t="t" r="r" b="b"/>
            <a:pathLst>
              <a:path w="371475" h="352425">
                <a:moveTo>
                  <a:pt x="300508" y="352424"/>
                </a:moveTo>
                <a:lnTo>
                  <a:pt x="185724" y="269228"/>
                </a:lnTo>
                <a:lnTo>
                  <a:pt x="70940" y="352424"/>
                </a:lnTo>
                <a:lnTo>
                  <a:pt x="114783" y="217810"/>
                </a:lnTo>
                <a:lnTo>
                  <a:pt x="0" y="134614"/>
                </a:lnTo>
                <a:lnTo>
                  <a:pt x="141880" y="134614"/>
                </a:lnTo>
                <a:lnTo>
                  <a:pt x="185724" y="0"/>
                </a:lnTo>
                <a:lnTo>
                  <a:pt x="229567" y="134614"/>
                </a:lnTo>
                <a:lnTo>
                  <a:pt x="371448" y="134614"/>
                </a:lnTo>
                <a:lnTo>
                  <a:pt x="256664" y="217810"/>
                </a:lnTo>
                <a:lnTo>
                  <a:pt x="300508" y="352424"/>
                </a:lnTo>
                <a:close/>
              </a:path>
            </a:pathLst>
          </a:custGeom>
          <a:solidFill>
            <a:srgbClr val="93CA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9786732" y="7480310"/>
            <a:ext cx="371475" cy="352425"/>
          </a:xfrm>
          <a:custGeom>
            <a:avLst/>
            <a:gdLst/>
            <a:ahLst/>
            <a:cxnLst/>
            <a:rect l="l" t="t" r="r" b="b"/>
            <a:pathLst>
              <a:path w="371475" h="352425">
                <a:moveTo>
                  <a:pt x="300508" y="352424"/>
                </a:moveTo>
                <a:lnTo>
                  <a:pt x="185724" y="269228"/>
                </a:lnTo>
                <a:lnTo>
                  <a:pt x="70940" y="352424"/>
                </a:lnTo>
                <a:lnTo>
                  <a:pt x="114783" y="217810"/>
                </a:lnTo>
                <a:lnTo>
                  <a:pt x="0" y="134614"/>
                </a:lnTo>
                <a:lnTo>
                  <a:pt x="141880" y="134614"/>
                </a:lnTo>
                <a:lnTo>
                  <a:pt x="185724" y="0"/>
                </a:lnTo>
                <a:lnTo>
                  <a:pt x="229567" y="134614"/>
                </a:lnTo>
                <a:lnTo>
                  <a:pt x="371448" y="134614"/>
                </a:lnTo>
                <a:lnTo>
                  <a:pt x="256664" y="217810"/>
                </a:lnTo>
                <a:lnTo>
                  <a:pt x="300508" y="352424"/>
                </a:lnTo>
                <a:close/>
              </a:path>
            </a:pathLst>
          </a:custGeom>
          <a:solidFill>
            <a:srgbClr val="93CA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5012649" y="7480310"/>
            <a:ext cx="371475" cy="352425"/>
          </a:xfrm>
          <a:custGeom>
            <a:avLst/>
            <a:gdLst/>
            <a:ahLst/>
            <a:cxnLst/>
            <a:rect l="l" t="t" r="r" b="b"/>
            <a:pathLst>
              <a:path w="371475" h="352425">
                <a:moveTo>
                  <a:pt x="300508" y="352424"/>
                </a:moveTo>
                <a:lnTo>
                  <a:pt x="185724" y="269228"/>
                </a:lnTo>
                <a:lnTo>
                  <a:pt x="70940" y="352424"/>
                </a:lnTo>
                <a:lnTo>
                  <a:pt x="114783" y="217810"/>
                </a:lnTo>
                <a:lnTo>
                  <a:pt x="0" y="134614"/>
                </a:lnTo>
                <a:lnTo>
                  <a:pt x="141880" y="134614"/>
                </a:lnTo>
                <a:lnTo>
                  <a:pt x="185724" y="0"/>
                </a:lnTo>
                <a:lnTo>
                  <a:pt x="229567" y="134614"/>
                </a:lnTo>
                <a:lnTo>
                  <a:pt x="371448" y="134614"/>
                </a:lnTo>
                <a:lnTo>
                  <a:pt x="256664" y="217810"/>
                </a:lnTo>
                <a:lnTo>
                  <a:pt x="300508" y="352424"/>
                </a:lnTo>
                <a:close/>
              </a:path>
            </a:pathLst>
          </a:custGeom>
          <a:solidFill>
            <a:srgbClr val="93CA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13770680" y="7480310"/>
            <a:ext cx="371475" cy="352425"/>
          </a:xfrm>
          <a:custGeom>
            <a:avLst/>
            <a:gdLst/>
            <a:ahLst/>
            <a:cxnLst/>
            <a:rect l="l" t="t" r="r" b="b"/>
            <a:pathLst>
              <a:path w="371475" h="352425">
                <a:moveTo>
                  <a:pt x="300508" y="352424"/>
                </a:moveTo>
                <a:lnTo>
                  <a:pt x="185724" y="269228"/>
                </a:lnTo>
                <a:lnTo>
                  <a:pt x="70940" y="352424"/>
                </a:lnTo>
                <a:lnTo>
                  <a:pt x="114783" y="217810"/>
                </a:lnTo>
                <a:lnTo>
                  <a:pt x="0" y="134614"/>
                </a:lnTo>
                <a:lnTo>
                  <a:pt x="141880" y="134614"/>
                </a:lnTo>
                <a:lnTo>
                  <a:pt x="185724" y="0"/>
                </a:lnTo>
                <a:lnTo>
                  <a:pt x="229567" y="134614"/>
                </a:lnTo>
                <a:lnTo>
                  <a:pt x="371448" y="134614"/>
                </a:lnTo>
                <a:lnTo>
                  <a:pt x="256664" y="217810"/>
                </a:lnTo>
                <a:lnTo>
                  <a:pt x="300508" y="352424"/>
                </a:lnTo>
                <a:close/>
              </a:path>
            </a:pathLst>
          </a:custGeom>
          <a:solidFill>
            <a:srgbClr val="93CA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9144000" y="5562551"/>
            <a:ext cx="0" cy="3658235"/>
          </a:xfrm>
          <a:custGeom>
            <a:avLst/>
            <a:gdLst/>
            <a:ahLst/>
            <a:cxnLst/>
            <a:rect l="l" t="t" r="r" b="b"/>
            <a:pathLst>
              <a:path w="0" h="3658234">
                <a:moveTo>
                  <a:pt x="0" y="3657672"/>
                </a:moveTo>
                <a:lnTo>
                  <a:pt x="0" y="0"/>
                </a:lnTo>
              </a:path>
            </a:pathLst>
          </a:custGeom>
          <a:ln w="76151">
            <a:solidFill>
              <a:srgbClr val="607E95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8" name="object 8"/>
          <p:cNvGrpSpPr/>
          <p:nvPr/>
        </p:nvGrpSpPr>
        <p:grpSpPr>
          <a:xfrm>
            <a:off x="626208" y="683724"/>
            <a:ext cx="6734809" cy="3641090"/>
            <a:chOff x="626208" y="683724"/>
            <a:chExt cx="6734809" cy="3641090"/>
          </a:xfrm>
        </p:grpSpPr>
        <p:sp>
          <p:nvSpPr>
            <p:cNvPr id="9" name="object 9"/>
            <p:cNvSpPr/>
            <p:nvPr/>
          </p:nvSpPr>
          <p:spPr>
            <a:xfrm>
              <a:off x="626208" y="683724"/>
              <a:ext cx="6734190" cy="175259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691639" y="2400302"/>
              <a:ext cx="6334109" cy="1924049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1263650" y="375282"/>
            <a:ext cx="4999990" cy="363029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1400"/>
              </a:lnSpc>
              <a:spcBef>
                <a:spcPts val="100"/>
              </a:spcBef>
            </a:pPr>
            <a:r>
              <a:rPr dirty="0" spc="-919">
                <a:solidFill>
                  <a:srgbClr val="000000"/>
                </a:solidFill>
              </a:rPr>
              <a:t>VISION </a:t>
            </a:r>
            <a:r>
              <a:rPr dirty="0" spc="-1155">
                <a:solidFill>
                  <a:srgbClr val="000000"/>
                </a:solidFill>
              </a:rPr>
              <a:t>&amp;  </a:t>
            </a:r>
            <a:r>
              <a:rPr dirty="0" spc="-915">
                <a:solidFill>
                  <a:srgbClr val="FFFFFF"/>
                </a:solidFill>
              </a:rPr>
              <a:t>MISSION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9774032" y="5474518"/>
            <a:ext cx="1938020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000" spc="-235">
                <a:solidFill>
                  <a:srgbClr val="93CAFF"/>
                </a:solidFill>
                <a:latin typeface="Arial Black"/>
                <a:cs typeface="Arial Black"/>
              </a:rPr>
              <a:t>Mission</a:t>
            </a:r>
            <a:endParaRPr sz="4000">
              <a:latin typeface="Arial Black"/>
              <a:cs typeface="Arial Black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16000" y="5478329"/>
            <a:ext cx="7392034" cy="1468120"/>
          </a:xfrm>
          <a:prstGeom prst="rect">
            <a:avLst/>
          </a:prstGeom>
        </p:spPr>
        <p:txBody>
          <a:bodyPr wrap="square" lIns="0" tIns="129539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19"/>
              </a:spcBef>
            </a:pPr>
            <a:r>
              <a:rPr dirty="0" sz="4000" spc="-235">
                <a:solidFill>
                  <a:srgbClr val="93CAFF"/>
                </a:solidFill>
                <a:latin typeface="Arial Black"/>
                <a:cs typeface="Arial Black"/>
              </a:rPr>
              <a:t>Vision</a:t>
            </a:r>
            <a:endParaRPr sz="4000">
              <a:latin typeface="Arial Black"/>
              <a:cs typeface="Arial Black"/>
            </a:endParaRPr>
          </a:p>
          <a:p>
            <a:pPr marL="12700" marR="5080">
              <a:lnSpc>
                <a:spcPct val="115599"/>
              </a:lnSpc>
              <a:spcBef>
                <a:spcPts val="85"/>
              </a:spcBef>
            </a:pPr>
            <a:r>
              <a:rPr dirty="0" sz="2000" spc="-220">
                <a:solidFill>
                  <a:srgbClr val="FFFFFF"/>
                </a:solidFill>
                <a:latin typeface="Arial Black"/>
                <a:cs typeface="Arial Black"/>
              </a:rPr>
              <a:t>OUR </a:t>
            </a:r>
            <a:r>
              <a:rPr dirty="0" sz="2000" spc="-235">
                <a:solidFill>
                  <a:srgbClr val="FFFFFF"/>
                </a:solidFill>
                <a:latin typeface="Arial Black"/>
                <a:cs typeface="Arial Black"/>
              </a:rPr>
              <a:t>ORGANIZATION </a:t>
            </a:r>
            <a:r>
              <a:rPr dirty="0" sz="2000" spc="-290">
                <a:solidFill>
                  <a:srgbClr val="FFFFFF"/>
                </a:solidFill>
                <a:latin typeface="Arial Black"/>
                <a:cs typeface="Arial Black"/>
              </a:rPr>
              <a:t>IS </a:t>
            </a:r>
            <a:r>
              <a:rPr dirty="0" sz="2000" spc="-300">
                <a:solidFill>
                  <a:srgbClr val="FFFFFF"/>
                </a:solidFill>
                <a:latin typeface="Arial Black"/>
                <a:cs typeface="Arial Black"/>
              </a:rPr>
              <a:t>HERE </a:t>
            </a:r>
            <a:r>
              <a:rPr dirty="0" sz="2000" spc="-229">
                <a:solidFill>
                  <a:srgbClr val="FFFFFF"/>
                </a:solidFill>
                <a:latin typeface="Arial Black"/>
                <a:cs typeface="Arial Black"/>
              </a:rPr>
              <a:t>TO </a:t>
            </a:r>
            <a:r>
              <a:rPr dirty="0" sz="2000" spc="-290">
                <a:solidFill>
                  <a:srgbClr val="FFFFFF"/>
                </a:solidFill>
                <a:latin typeface="Arial Black"/>
                <a:cs typeface="Arial Black"/>
              </a:rPr>
              <a:t>MAKE </a:t>
            </a:r>
            <a:r>
              <a:rPr dirty="0" sz="2000" spc="-295">
                <a:solidFill>
                  <a:srgbClr val="FFFFFF"/>
                </a:solidFill>
                <a:latin typeface="Arial Black"/>
                <a:cs typeface="Arial Black"/>
              </a:rPr>
              <a:t>THE </a:t>
            </a:r>
            <a:r>
              <a:rPr dirty="0" sz="2000" spc="-275">
                <a:solidFill>
                  <a:srgbClr val="FFFFFF"/>
                </a:solidFill>
                <a:latin typeface="Arial Black"/>
                <a:cs typeface="Arial Black"/>
              </a:rPr>
              <a:t>RECIAN </a:t>
            </a:r>
            <a:r>
              <a:rPr dirty="0" sz="2000" spc="-270">
                <a:solidFill>
                  <a:srgbClr val="FFFFFF"/>
                </a:solidFill>
                <a:latin typeface="Arial Black"/>
                <a:cs typeface="Arial Black"/>
              </a:rPr>
              <a:t>NETWORK  </a:t>
            </a:r>
            <a:r>
              <a:rPr dirty="0" sz="2000" spc="-275">
                <a:solidFill>
                  <a:srgbClr val="FFFFFF"/>
                </a:solidFill>
                <a:latin typeface="Arial Black"/>
                <a:cs typeface="Arial Black"/>
              </a:rPr>
              <a:t>STRONGER </a:t>
            </a:r>
            <a:r>
              <a:rPr dirty="0" sz="2000" spc="-190">
                <a:solidFill>
                  <a:srgbClr val="FFFFFF"/>
                </a:solidFill>
                <a:latin typeface="Arial Black"/>
                <a:cs typeface="Arial Black"/>
              </a:rPr>
              <a:t>AND </a:t>
            </a:r>
            <a:r>
              <a:rPr dirty="0" sz="2000" spc="-200">
                <a:solidFill>
                  <a:srgbClr val="FFFFFF"/>
                </a:solidFill>
                <a:latin typeface="Arial Black"/>
                <a:cs typeface="Arial Black"/>
              </a:rPr>
              <a:t>WORLD</a:t>
            </a:r>
            <a:r>
              <a:rPr dirty="0" sz="2000" spc="1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2000" spc="-185">
                <a:solidFill>
                  <a:srgbClr val="FFFFFF"/>
                </a:solidFill>
                <a:latin typeface="Arial Black"/>
                <a:cs typeface="Arial Black"/>
              </a:rPr>
              <a:t>WIDE..</a:t>
            </a:r>
            <a:endParaRPr sz="2000">
              <a:latin typeface="Arial Black"/>
              <a:cs typeface="Arial Black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714269" y="7317153"/>
            <a:ext cx="2784475" cy="7302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dirty="0" sz="2000" spc="-235">
                <a:solidFill>
                  <a:srgbClr val="FFFFFF"/>
                </a:solidFill>
                <a:latin typeface="Arial Black"/>
                <a:cs typeface="Arial Black"/>
              </a:rPr>
              <a:t>To </a:t>
            </a:r>
            <a:r>
              <a:rPr dirty="0" sz="2000" spc="-220">
                <a:solidFill>
                  <a:srgbClr val="FFFFFF"/>
                </a:solidFill>
                <a:latin typeface="Arial Black"/>
                <a:cs typeface="Arial Black"/>
              </a:rPr>
              <a:t>connect </a:t>
            </a:r>
            <a:r>
              <a:rPr dirty="0" sz="2000" spc="-200">
                <a:solidFill>
                  <a:srgbClr val="FFFFFF"/>
                </a:solidFill>
                <a:latin typeface="Arial Black"/>
                <a:cs typeface="Arial Black"/>
              </a:rPr>
              <a:t>with </a:t>
            </a:r>
            <a:r>
              <a:rPr dirty="0" sz="2000" spc="-170">
                <a:solidFill>
                  <a:srgbClr val="FFFFFF"/>
                </a:solidFill>
                <a:latin typeface="Arial Black"/>
                <a:cs typeface="Arial Black"/>
              </a:rPr>
              <a:t>the </a:t>
            </a:r>
            <a:r>
              <a:rPr dirty="0" sz="2000" spc="-225">
                <a:solidFill>
                  <a:srgbClr val="FFFFFF"/>
                </a:solidFill>
                <a:latin typeface="Arial Black"/>
                <a:cs typeface="Arial Black"/>
              </a:rPr>
              <a:t>rec  </a:t>
            </a:r>
            <a:r>
              <a:rPr dirty="0" sz="2000" spc="-155">
                <a:solidFill>
                  <a:srgbClr val="FFFFFF"/>
                </a:solidFill>
                <a:latin typeface="Arial Black"/>
                <a:cs typeface="Arial Black"/>
              </a:rPr>
              <a:t>alumini </a:t>
            </a:r>
            <a:r>
              <a:rPr dirty="0" sz="2000" spc="-190">
                <a:solidFill>
                  <a:srgbClr val="FFFFFF"/>
                </a:solidFill>
                <a:latin typeface="Arial Black"/>
                <a:cs typeface="Arial Black"/>
              </a:rPr>
              <a:t>network.</a:t>
            </a:r>
            <a:endParaRPr sz="2000">
              <a:latin typeface="Arial Black"/>
              <a:cs typeface="Arial Black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307432" y="7473942"/>
            <a:ext cx="2953385" cy="17875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dirty="0" sz="2000" spc="-200">
                <a:solidFill>
                  <a:srgbClr val="FFFFFF"/>
                </a:solidFill>
                <a:latin typeface="Arial Black"/>
                <a:cs typeface="Arial Black"/>
              </a:rPr>
              <a:t>Ut </a:t>
            </a:r>
            <a:r>
              <a:rPr dirty="0" sz="2000" spc="-160">
                <a:solidFill>
                  <a:srgbClr val="FFFFFF"/>
                </a:solidFill>
                <a:latin typeface="Arial Black"/>
                <a:cs typeface="Arial Black"/>
              </a:rPr>
              <a:t>enim </a:t>
            </a:r>
            <a:r>
              <a:rPr dirty="0" sz="2000" spc="-170">
                <a:solidFill>
                  <a:srgbClr val="FFFFFF"/>
                </a:solidFill>
                <a:latin typeface="Arial Black"/>
                <a:cs typeface="Arial Black"/>
              </a:rPr>
              <a:t>ad </a:t>
            </a:r>
            <a:r>
              <a:rPr dirty="0" sz="2000" spc="-150">
                <a:solidFill>
                  <a:srgbClr val="FFFFFF"/>
                </a:solidFill>
                <a:latin typeface="Arial Black"/>
                <a:cs typeface="Arial Black"/>
              </a:rPr>
              <a:t>minim  </a:t>
            </a:r>
            <a:r>
              <a:rPr dirty="0" sz="2000" spc="-185">
                <a:solidFill>
                  <a:srgbClr val="FFFFFF"/>
                </a:solidFill>
                <a:latin typeface="Arial Black"/>
                <a:cs typeface="Arial Black"/>
              </a:rPr>
              <a:t>veniam, </a:t>
            </a:r>
            <a:r>
              <a:rPr dirty="0" sz="2000" spc="-165">
                <a:solidFill>
                  <a:srgbClr val="FFFFFF"/>
                </a:solidFill>
                <a:latin typeface="Arial Black"/>
                <a:cs typeface="Arial Black"/>
              </a:rPr>
              <a:t>quis </a:t>
            </a:r>
            <a:r>
              <a:rPr dirty="0" sz="2000" spc="-145">
                <a:solidFill>
                  <a:srgbClr val="FFFFFF"/>
                </a:solidFill>
                <a:latin typeface="Arial Black"/>
                <a:cs typeface="Arial Black"/>
              </a:rPr>
              <a:t>nostrud  </a:t>
            </a:r>
            <a:r>
              <a:rPr dirty="0" sz="2000" spc="-200">
                <a:solidFill>
                  <a:srgbClr val="FFFFFF"/>
                </a:solidFill>
                <a:latin typeface="Arial Black"/>
                <a:cs typeface="Arial Black"/>
              </a:rPr>
              <a:t>exercitation </a:t>
            </a:r>
            <a:r>
              <a:rPr dirty="0" sz="2000" spc="-190">
                <a:solidFill>
                  <a:srgbClr val="FFFFFF"/>
                </a:solidFill>
                <a:latin typeface="Arial Black"/>
                <a:cs typeface="Arial Black"/>
              </a:rPr>
              <a:t>ullamco  </a:t>
            </a:r>
            <a:r>
              <a:rPr dirty="0" sz="2000" spc="-165">
                <a:solidFill>
                  <a:srgbClr val="FFFFFF"/>
                </a:solidFill>
                <a:latin typeface="Arial Black"/>
                <a:cs typeface="Arial Black"/>
              </a:rPr>
              <a:t>laboris </a:t>
            </a:r>
            <a:r>
              <a:rPr dirty="0" sz="2000" spc="-180">
                <a:solidFill>
                  <a:srgbClr val="FFFFFF"/>
                </a:solidFill>
                <a:latin typeface="Arial Black"/>
                <a:cs typeface="Arial Black"/>
              </a:rPr>
              <a:t>nisi </a:t>
            </a:r>
            <a:r>
              <a:rPr dirty="0" sz="2000" spc="-150">
                <a:solidFill>
                  <a:srgbClr val="FFFFFF"/>
                </a:solidFill>
                <a:latin typeface="Arial Black"/>
                <a:cs typeface="Arial Black"/>
              </a:rPr>
              <a:t>ut </a:t>
            </a:r>
            <a:r>
              <a:rPr dirty="0" sz="2000" spc="-155">
                <a:solidFill>
                  <a:srgbClr val="FFFFFF"/>
                </a:solidFill>
                <a:latin typeface="Arial Black"/>
                <a:cs typeface="Arial Black"/>
              </a:rPr>
              <a:t>aliquip </a:t>
            </a:r>
            <a:r>
              <a:rPr dirty="0" sz="2000" spc="-254">
                <a:solidFill>
                  <a:srgbClr val="FFFFFF"/>
                </a:solidFill>
                <a:latin typeface="Arial Black"/>
                <a:cs typeface="Arial Black"/>
              </a:rPr>
              <a:t>ex  </a:t>
            </a:r>
            <a:r>
              <a:rPr dirty="0" sz="2000" spc="-220">
                <a:solidFill>
                  <a:srgbClr val="FFFFFF"/>
                </a:solidFill>
                <a:latin typeface="Arial Black"/>
                <a:cs typeface="Arial Black"/>
              </a:rPr>
              <a:t>ea </a:t>
            </a:r>
            <a:r>
              <a:rPr dirty="0" sz="2000" spc="-170">
                <a:solidFill>
                  <a:srgbClr val="FFFFFF"/>
                </a:solidFill>
                <a:latin typeface="Arial Black"/>
                <a:cs typeface="Arial Black"/>
              </a:rPr>
              <a:t>commodo</a:t>
            </a:r>
            <a:r>
              <a:rPr dirty="0" sz="2000" spc="-15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2000" spc="-190">
                <a:solidFill>
                  <a:srgbClr val="FFFFFF"/>
                </a:solidFill>
                <a:latin typeface="Arial Black"/>
                <a:cs typeface="Arial Black"/>
              </a:rPr>
              <a:t>consequat.</a:t>
            </a:r>
            <a:endParaRPr sz="2000">
              <a:latin typeface="Arial Black"/>
              <a:cs typeface="Arial Black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533349" y="7473942"/>
            <a:ext cx="2819400" cy="14351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  <a:tabLst>
                <a:tab pos="1555115" algn="l"/>
              </a:tabLst>
            </a:pPr>
            <a:r>
              <a:rPr dirty="0" sz="2000" spc="-235">
                <a:solidFill>
                  <a:srgbClr val="FFFFFF"/>
                </a:solidFill>
                <a:latin typeface="Arial Black"/>
                <a:cs typeface="Arial Black"/>
              </a:rPr>
              <a:t>To </a:t>
            </a:r>
            <a:r>
              <a:rPr dirty="0" sz="2000" spc="-200">
                <a:solidFill>
                  <a:srgbClr val="FFFFFF"/>
                </a:solidFill>
                <a:latin typeface="Arial Black"/>
                <a:cs typeface="Arial Black"/>
              </a:rPr>
              <a:t>enhance </a:t>
            </a:r>
            <a:r>
              <a:rPr dirty="0" sz="2000" spc="-170">
                <a:solidFill>
                  <a:srgbClr val="FFFFFF"/>
                </a:solidFill>
                <a:latin typeface="Arial Black"/>
                <a:cs typeface="Arial Black"/>
              </a:rPr>
              <a:t>the  </a:t>
            </a:r>
            <a:r>
              <a:rPr dirty="0" sz="2000" spc="-165">
                <a:solidFill>
                  <a:srgbClr val="FFFFFF"/>
                </a:solidFill>
                <a:latin typeface="Arial Black"/>
                <a:cs typeface="Arial Black"/>
              </a:rPr>
              <a:t>realtionship	</a:t>
            </a:r>
            <a:r>
              <a:rPr dirty="0" sz="2000" spc="-120">
                <a:solidFill>
                  <a:srgbClr val="FFFFFF"/>
                </a:solidFill>
                <a:latin typeface="Arial Black"/>
                <a:cs typeface="Arial Black"/>
              </a:rPr>
              <a:t>of </a:t>
            </a:r>
            <a:r>
              <a:rPr dirty="0" sz="2000" spc="-130">
                <a:solidFill>
                  <a:srgbClr val="FFFFFF"/>
                </a:solidFill>
                <a:latin typeface="Arial Black"/>
                <a:cs typeface="Arial Black"/>
              </a:rPr>
              <a:t>junior  </a:t>
            </a:r>
            <a:r>
              <a:rPr dirty="0" sz="2000" spc="-150">
                <a:solidFill>
                  <a:srgbClr val="FFFFFF"/>
                </a:solidFill>
                <a:latin typeface="Arial Black"/>
                <a:cs typeface="Arial Black"/>
              </a:rPr>
              <a:t>and </a:t>
            </a:r>
            <a:r>
              <a:rPr dirty="0" sz="2000" spc="-165">
                <a:solidFill>
                  <a:srgbClr val="FFFFFF"/>
                </a:solidFill>
                <a:latin typeface="Arial Black"/>
                <a:cs typeface="Arial Black"/>
              </a:rPr>
              <a:t>senior by </a:t>
            </a:r>
            <a:r>
              <a:rPr dirty="0" sz="2000" spc="-150">
                <a:solidFill>
                  <a:srgbClr val="FFFFFF"/>
                </a:solidFill>
                <a:latin typeface="Arial Black"/>
                <a:cs typeface="Arial Black"/>
              </a:rPr>
              <a:t>providing  </a:t>
            </a:r>
            <a:r>
              <a:rPr dirty="0" sz="2000" spc="-165">
                <a:solidFill>
                  <a:srgbClr val="FFFFFF"/>
                </a:solidFill>
                <a:latin typeface="Arial Black"/>
                <a:cs typeface="Arial Black"/>
              </a:rPr>
              <a:t>them </a:t>
            </a:r>
            <a:r>
              <a:rPr dirty="0" sz="2000" spc="-225">
                <a:solidFill>
                  <a:srgbClr val="FFFFFF"/>
                </a:solidFill>
                <a:latin typeface="Arial Black"/>
                <a:cs typeface="Arial Black"/>
              </a:rPr>
              <a:t>a</a:t>
            </a:r>
            <a:r>
              <a:rPr dirty="0" sz="2000" spc="-15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2000" spc="-150">
                <a:solidFill>
                  <a:srgbClr val="FFFFFF"/>
                </a:solidFill>
                <a:latin typeface="Arial Black"/>
                <a:cs typeface="Arial Black"/>
              </a:rPr>
              <a:t>plateform.</a:t>
            </a:r>
            <a:endParaRPr sz="2000">
              <a:latin typeface="Arial Black"/>
              <a:cs typeface="Arial Black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4291350" y="7473942"/>
            <a:ext cx="2764790" cy="17875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dirty="0" sz="2000" spc="-165">
                <a:solidFill>
                  <a:srgbClr val="FFFFFF"/>
                </a:solidFill>
                <a:latin typeface="Arial Black"/>
                <a:cs typeface="Arial Black"/>
              </a:rPr>
              <a:t>Duis </a:t>
            </a:r>
            <a:r>
              <a:rPr dirty="0" sz="2000" spc="-185">
                <a:solidFill>
                  <a:srgbClr val="FFFFFF"/>
                </a:solidFill>
                <a:latin typeface="Arial Black"/>
                <a:cs typeface="Arial Black"/>
              </a:rPr>
              <a:t>aute </a:t>
            </a:r>
            <a:r>
              <a:rPr dirty="0" sz="2000" spc="-130">
                <a:solidFill>
                  <a:srgbClr val="FFFFFF"/>
                </a:solidFill>
                <a:latin typeface="Arial Black"/>
                <a:cs typeface="Arial Black"/>
              </a:rPr>
              <a:t>irure </a:t>
            </a:r>
            <a:r>
              <a:rPr dirty="0" sz="2000" spc="-125">
                <a:solidFill>
                  <a:srgbClr val="FFFFFF"/>
                </a:solidFill>
                <a:latin typeface="Arial Black"/>
                <a:cs typeface="Arial Black"/>
              </a:rPr>
              <a:t>dolor </a:t>
            </a:r>
            <a:r>
              <a:rPr dirty="0" sz="2000" spc="-140">
                <a:solidFill>
                  <a:srgbClr val="FFFFFF"/>
                </a:solidFill>
                <a:latin typeface="Arial Black"/>
                <a:cs typeface="Arial Black"/>
              </a:rPr>
              <a:t>in  </a:t>
            </a:r>
            <a:r>
              <a:rPr dirty="0" sz="2000" spc="-150">
                <a:solidFill>
                  <a:srgbClr val="FFFFFF"/>
                </a:solidFill>
                <a:latin typeface="Arial Black"/>
                <a:cs typeface="Arial Black"/>
              </a:rPr>
              <a:t>reprehenderit </a:t>
            </a:r>
            <a:r>
              <a:rPr dirty="0" sz="2000" spc="-140">
                <a:solidFill>
                  <a:srgbClr val="FFFFFF"/>
                </a:solidFill>
                <a:latin typeface="Arial Black"/>
                <a:cs typeface="Arial Black"/>
              </a:rPr>
              <a:t>in  </a:t>
            </a:r>
            <a:r>
              <a:rPr dirty="0" sz="2000" spc="-175">
                <a:solidFill>
                  <a:srgbClr val="FFFFFF"/>
                </a:solidFill>
                <a:latin typeface="Arial Black"/>
                <a:cs typeface="Arial Black"/>
              </a:rPr>
              <a:t>voluptate </a:t>
            </a:r>
            <a:r>
              <a:rPr dirty="0" sz="2000" spc="-195">
                <a:solidFill>
                  <a:srgbClr val="FFFFFF"/>
                </a:solidFill>
                <a:latin typeface="Arial Black"/>
                <a:cs typeface="Arial Black"/>
              </a:rPr>
              <a:t>velit </a:t>
            </a:r>
            <a:r>
              <a:rPr dirty="0" sz="2000" spc="-245">
                <a:solidFill>
                  <a:srgbClr val="FFFFFF"/>
                </a:solidFill>
                <a:latin typeface="Arial Black"/>
                <a:cs typeface="Arial Black"/>
              </a:rPr>
              <a:t>esse  </a:t>
            </a:r>
            <a:r>
              <a:rPr dirty="0" sz="2000" spc="-190">
                <a:solidFill>
                  <a:srgbClr val="FFFFFF"/>
                </a:solidFill>
                <a:latin typeface="Arial Black"/>
                <a:cs typeface="Arial Black"/>
              </a:rPr>
              <a:t>cillum </a:t>
            </a:r>
            <a:r>
              <a:rPr dirty="0" sz="2000" spc="-140">
                <a:solidFill>
                  <a:srgbClr val="FFFFFF"/>
                </a:solidFill>
                <a:latin typeface="Arial Black"/>
                <a:cs typeface="Arial Black"/>
              </a:rPr>
              <a:t>dolore </a:t>
            </a:r>
            <a:r>
              <a:rPr dirty="0" sz="2000" spc="-165">
                <a:solidFill>
                  <a:srgbClr val="FFFFFF"/>
                </a:solidFill>
                <a:latin typeface="Arial Black"/>
                <a:cs typeface="Arial Black"/>
              </a:rPr>
              <a:t>eu </a:t>
            </a:r>
            <a:r>
              <a:rPr dirty="0" sz="2000" spc="-175">
                <a:solidFill>
                  <a:srgbClr val="FFFFFF"/>
                </a:solidFill>
                <a:latin typeface="Arial Black"/>
                <a:cs typeface="Arial Black"/>
              </a:rPr>
              <a:t>fugiat  </a:t>
            </a:r>
            <a:r>
              <a:rPr dirty="0" sz="2000" spc="-155">
                <a:solidFill>
                  <a:srgbClr val="FFFFFF"/>
                </a:solidFill>
                <a:latin typeface="Arial Black"/>
                <a:cs typeface="Arial Black"/>
              </a:rPr>
              <a:t>nulla </a:t>
            </a:r>
            <a:r>
              <a:rPr dirty="0" sz="2000" spc="-150">
                <a:solidFill>
                  <a:srgbClr val="FFFFFF"/>
                </a:solidFill>
                <a:latin typeface="Arial Black"/>
                <a:cs typeface="Arial Black"/>
              </a:rPr>
              <a:t>pariatur.</a:t>
            </a:r>
            <a:endParaRPr sz="20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31404" y="6153483"/>
            <a:ext cx="914400" cy="3295650"/>
            <a:chOff x="931404" y="6153483"/>
            <a:chExt cx="914400" cy="3295650"/>
          </a:xfrm>
        </p:grpSpPr>
        <p:sp>
          <p:nvSpPr>
            <p:cNvPr id="3" name="object 3"/>
            <p:cNvSpPr/>
            <p:nvPr/>
          </p:nvSpPr>
          <p:spPr>
            <a:xfrm>
              <a:off x="931404" y="6153483"/>
              <a:ext cx="914400" cy="3295650"/>
            </a:xfrm>
            <a:custGeom>
              <a:avLst/>
              <a:gdLst/>
              <a:ahLst/>
              <a:cxnLst/>
              <a:rect l="l" t="t" r="r" b="b"/>
              <a:pathLst>
                <a:path w="914400" h="3295650">
                  <a:moveTo>
                    <a:pt x="914400" y="376140"/>
                  </a:moveTo>
                  <a:lnTo>
                    <a:pt x="914400" y="2919389"/>
                  </a:lnTo>
                  <a:lnTo>
                    <a:pt x="911324" y="2963255"/>
                  </a:lnTo>
                  <a:lnTo>
                    <a:pt x="902325" y="3005634"/>
                  </a:lnTo>
                  <a:lnTo>
                    <a:pt x="887746" y="3046245"/>
                  </a:lnTo>
                  <a:lnTo>
                    <a:pt x="867930" y="3084806"/>
                  </a:lnTo>
                  <a:lnTo>
                    <a:pt x="843220" y="3121033"/>
                  </a:lnTo>
                  <a:lnTo>
                    <a:pt x="813958" y="3154645"/>
                  </a:lnTo>
                  <a:lnTo>
                    <a:pt x="780489" y="3185360"/>
                  </a:lnTo>
                  <a:lnTo>
                    <a:pt x="743155" y="3212895"/>
                  </a:lnTo>
                  <a:lnTo>
                    <a:pt x="702300" y="3236968"/>
                  </a:lnTo>
                  <a:lnTo>
                    <a:pt x="658265" y="3257298"/>
                  </a:lnTo>
                  <a:lnTo>
                    <a:pt x="611395" y="3273600"/>
                  </a:lnTo>
                  <a:lnTo>
                    <a:pt x="562032" y="3285595"/>
                  </a:lnTo>
                  <a:lnTo>
                    <a:pt x="510519" y="3292998"/>
                  </a:lnTo>
                  <a:lnTo>
                    <a:pt x="457200" y="3295529"/>
                  </a:lnTo>
                  <a:lnTo>
                    <a:pt x="403881" y="3292998"/>
                  </a:lnTo>
                  <a:lnTo>
                    <a:pt x="352368" y="3285595"/>
                  </a:lnTo>
                  <a:lnTo>
                    <a:pt x="303005" y="3273600"/>
                  </a:lnTo>
                  <a:lnTo>
                    <a:pt x="256135" y="3257298"/>
                  </a:lnTo>
                  <a:lnTo>
                    <a:pt x="212100" y="3236968"/>
                  </a:lnTo>
                  <a:lnTo>
                    <a:pt x="171244" y="3212895"/>
                  </a:lnTo>
                  <a:lnTo>
                    <a:pt x="133910" y="3185360"/>
                  </a:lnTo>
                  <a:lnTo>
                    <a:pt x="100441" y="3154645"/>
                  </a:lnTo>
                  <a:lnTo>
                    <a:pt x="71180" y="3121033"/>
                  </a:lnTo>
                  <a:lnTo>
                    <a:pt x="46470" y="3084806"/>
                  </a:lnTo>
                  <a:lnTo>
                    <a:pt x="26654" y="3046245"/>
                  </a:lnTo>
                  <a:lnTo>
                    <a:pt x="12074" y="3005634"/>
                  </a:lnTo>
                  <a:lnTo>
                    <a:pt x="3075" y="2963255"/>
                  </a:lnTo>
                  <a:lnTo>
                    <a:pt x="0" y="2919389"/>
                  </a:lnTo>
                  <a:lnTo>
                    <a:pt x="0" y="376140"/>
                  </a:lnTo>
                  <a:lnTo>
                    <a:pt x="3075" y="332272"/>
                  </a:lnTo>
                  <a:lnTo>
                    <a:pt x="12074" y="289891"/>
                  </a:lnTo>
                  <a:lnTo>
                    <a:pt x="26654" y="249279"/>
                  </a:lnTo>
                  <a:lnTo>
                    <a:pt x="46470" y="210718"/>
                  </a:lnTo>
                  <a:lnTo>
                    <a:pt x="71180" y="174491"/>
                  </a:lnTo>
                  <a:lnTo>
                    <a:pt x="100441" y="140879"/>
                  </a:lnTo>
                  <a:lnTo>
                    <a:pt x="133910" y="110165"/>
                  </a:lnTo>
                  <a:lnTo>
                    <a:pt x="171244" y="82630"/>
                  </a:lnTo>
                  <a:lnTo>
                    <a:pt x="212100" y="58557"/>
                  </a:lnTo>
                  <a:lnTo>
                    <a:pt x="256135" y="38229"/>
                  </a:lnTo>
                  <a:lnTo>
                    <a:pt x="303005" y="21927"/>
                  </a:lnTo>
                  <a:lnTo>
                    <a:pt x="352368" y="9933"/>
                  </a:lnTo>
                  <a:lnTo>
                    <a:pt x="403881" y="2530"/>
                  </a:lnTo>
                  <a:lnTo>
                    <a:pt x="457200" y="0"/>
                  </a:lnTo>
                  <a:lnTo>
                    <a:pt x="510519" y="2530"/>
                  </a:lnTo>
                  <a:lnTo>
                    <a:pt x="562032" y="9933"/>
                  </a:lnTo>
                  <a:lnTo>
                    <a:pt x="611395" y="21927"/>
                  </a:lnTo>
                  <a:lnTo>
                    <a:pt x="658265" y="38229"/>
                  </a:lnTo>
                  <a:lnTo>
                    <a:pt x="702300" y="58557"/>
                  </a:lnTo>
                  <a:lnTo>
                    <a:pt x="743155" y="82630"/>
                  </a:lnTo>
                  <a:lnTo>
                    <a:pt x="780489" y="110165"/>
                  </a:lnTo>
                  <a:lnTo>
                    <a:pt x="813958" y="140879"/>
                  </a:lnTo>
                  <a:lnTo>
                    <a:pt x="843220" y="174491"/>
                  </a:lnTo>
                  <a:lnTo>
                    <a:pt x="867930" y="210718"/>
                  </a:lnTo>
                  <a:lnTo>
                    <a:pt x="887746" y="249279"/>
                  </a:lnTo>
                  <a:lnTo>
                    <a:pt x="902325" y="289891"/>
                  </a:lnTo>
                  <a:lnTo>
                    <a:pt x="911324" y="332272"/>
                  </a:lnTo>
                  <a:lnTo>
                    <a:pt x="914400" y="376140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138805" y="6403695"/>
              <a:ext cx="609600" cy="609600"/>
            </a:xfrm>
            <a:custGeom>
              <a:avLst/>
              <a:gdLst/>
              <a:ahLst/>
              <a:cxnLst/>
              <a:rect l="l" t="t" r="r" b="b"/>
              <a:pathLst>
                <a:path w="609600" h="609600">
                  <a:moveTo>
                    <a:pt x="304800" y="609600"/>
                  </a:moveTo>
                  <a:lnTo>
                    <a:pt x="255359" y="605610"/>
                  </a:lnTo>
                  <a:lnTo>
                    <a:pt x="208459" y="594061"/>
                  </a:lnTo>
                  <a:lnTo>
                    <a:pt x="164726" y="575578"/>
                  </a:lnTo>
                  <a:lnTo>
                    <a:pt x="124789" y="550791"/>
                  </a:lnTo>
                  <a:lnTo>
                    <a:pt x="89273" y="520326"/>
                  </a:lnTo>
                  <a:lnTo>
                    <a:pt x="58808" y="484810"/>
                  </a:lnTo>
                  <a:lnTo>
                    <a:pt x="34021" y="444873"/>
                  </a:lnTo>
                  <a:lnTo>
                    <a:pt x="15538" y="401140"/>
                  </a:lnTo>
                  <a:lnTo>
                    <a:pt x="3989" y="354240"/>
                  </a:lnTo>
                  <a:lnTo>
                    <a:pt x="0" y="304800"/>
                  </a:lnTo>
                  <a:lnTo>
                    <a:pt x="3989" y="255359"/>
                  </a:lnTo>
                  <a:lnTo>
                    <a:pt x="15538" y="208459"/>
                  </a:lnTo>
                  <a:lnTo>
                    <a:pt x="34021" y="164726"/>
                  </a:lnTo>
                  <a:lnTo>
                    <a:pt x="58808" y="124789"/>
                  </a:lnTo>
                  <a:lnTo>
                    <a:pt x="89273" y="89273"/>
                  </a:lnTo>
                  <a:lnTo>
                    <a:pt x="124789" y="58808"/>
                  </a:lnTo>
                  <a:lnTo>
                    <a:pt x="164726" y="34021"/>
                  </a:lnTo>
                  <a:lnTo>
                    <a:pt x="208459" y="15538"/>
                  </a:lnTo>
                  <a:lnTo>
                    <a:pt x="255359" y="3989"/>
                  </a:lnTo>
                  <a:lnTo>
                    <a:pt x="304800" y="0"/>
                  </a:lnTo>
                  <a:lnTo>
                    <a:pt x="354240" y="3989"/>
                  </a:lnTo>
                  <a:lnTo>
                    <a:pt x="401140" y="15538"/>
                  </a:lnTo>
                  <a:lnTo>
                    <a:pt x="444873" y="34021"/>
                  </a:lnTo>
                  <a:lnTo>
                    <a:pt x="484810" y="58808"/>
                  </a:lnTo>
                  <a:lnTo>
                    <a:pt x="520326" y="89273"/>
                  </a:lnTo>
                  <a:lnTo>
                    <a:pt x="550791" y="124789"/>
                  </a:lnTo>
                  <a:lnTo>
                    <a:pt x="575578" y="164726"/>
                  </a:lnTo>
                  <a:lnTo>
                    <a:pt x="594061" y="208459"/>
                  </a:lnTo>
                  <a:lnTo>
                    <a:pt x="605610" y="255359"/>
                  </a:lnTo>
                  <a:lnTo>
                    <a:pt x="609600" y="304800"/>
                  </a:lnTo>
                  <a:lnTo>
                    <a:pt x="605610" y="354240"/>
                  </a:lnTo>
                  <a:lnTo>
                    <a:pt x="594061" y="401140"/>
                  </a:lnTo>
                  <a:lnTo>
                    <a:pt x="575578" y="444873"/>
                  </a:lnTo>
                  <a:lnTo>
                    <a:pt x="550791" y="484810"/>
                  </a:lnTo>
                  <a:lnTo>
                    <a:pt x="520326" y="520326"/>
                  </a:lnTo>
                  <a:lnTo>
                    <a:pt x="484810" y="550791"/>
                  </a:lnTo>
                  <a:lnTo>
                    <a:pt x="444873" y="575578"/>
                  </a:lnTo>
                  <a:lnTo>
                    <a:pt x="401140" y="594061"/>
                  </a:lnTo>
                  <a:lnTo>
                    <a:pt x="354240" y="605610"/>
                  </a:lnTo>
                  <a:lnTo>
                    <a:pt x="304800" y="609600"/>
                  </a:lnTo>
                  <a:close/>
                </a:path>
              </a:pathLst>
            </a:custGeom>
            <a:solidFill>
              <a:srgbClr val="93CA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286559" y="6513011"/>
              <a:ext cx="257810" cy="394970"/>
            </a:xfrm>
            <a:custGeom>
              <a:avLst/>
              <a:gdLst/>
              <a:ahLst/>
              <a:cxnLst/>
              <a:rect l="l" t="t" r="r" b="b"/>
              <a:pathLst>
                <a:path w="257809" h="394970">
                  <a:moveTo>
                    <a:pt x="166715" y="389734"/>
                  </a:moveTo>
                  <a:lnTo>
                    <a:pt x="123788" y="367615"/>
                  </a:lnTo>
                  <a:lnTo>
                    <a:pt x="86532" y="339035"/>
                  </a:lnTo>
                  <a:lnTo>
                    <a:pt x="55372" y="304984"/>
                  </a:lnTo>
                  <a:lnTo>
                    <a:pt x="30724" y="266449"/>
                  </a:lnTo>
                  <a:lnTo>
                    <a:pt x="13002" y="224414"/>
                  </a:lnTo>
                  <a:lnTo>
                    <a:pt x="2622" y="179863"/>
                  </a:lnTo>
                  <a:lnTo>
                    <a:pt x="0" y="133781"/>
                  </a:lnTo>
                  <a:lnTo>
                    <a:pt x="5549" y="87154"/>
                  </a:lnTo>
                  <a:lnTo>
                    <a:pt x="19687" y="40966"/>
                  </a:lnTo>
                  <a:lnTo>
                    <a:pt x="34113" y="19219"/>
                  </a:lnTo>
                  <a:lnTo>
                    <a:pt x="55039" y="5176"/>
                  </a:lnTo>
                  <a:lnTo>
                    <a:pt x="79702" y="0"/>
                  </a:lnTo>
                  <a:lnTo>
                    <a:pt x="105345" y="4854"/>
                  </a:lnTo>
                  <a:lnTo>
                    <a:pt x="106659" y="5389"/>
                  </a:lnTo>
                  <a:lnTo>
                    <a:pt x="107284" y="5700"/>
                  </a:lnTo>
                  <a:lnTo>
                    <a:pt x="113970" y="8653"/>
                  </a:lnTo>
                  <a:lnTo>
                    <a:pt x="119931" y="12610"/>
                  </a:lnTo>
                  <a:lnTo>
                    <a:pt x="125037" y="17316"/>
                  </a:lnTo>
                  <a:lnTo>
                    <a:pt x="107628" y="125581"/>
                  </a:lnTo>
                  <a:lnTo>
                    <a:pt x="57783" y="127432"/>
                  </a:lnTo>
                  <a:lnTo>
                    <a:pt x="60212" y="176683"/>
                  </a:lnTo>
                  <a:lnTo>
                    <a:pt x="73845" y="223516"/>
                  </a:lnTo>
                  <a:lnTo>
                    <a:pt x="97857" y="265975"/>
                  </a:lnTo>
                  <a:lnTo>
                    <a:pt x="131420" y="302099"/>
                  </a:lnTo>
                  <a:lnTo>
                    <a:pt x="253142" y="351624"/>
                  </a:lnTo>
                  <a:lnTo>
                    <a:pt x="252385" y="353627"/>
                  </a:lnTo>
                  <a:lnTo>
                    <a:pt x="237957" y="375375"/>
                  </a:lnTo>
                  <a:lnTo>
                    <a:pt x="217032" y="389419"/>
                  </a:lnTo>
                  <a:lnTo>
                    <a:pt x="192368" y="394595"/>
                  </a:lnTo>
                  <a:lnTo>
                    <a:pt x="166715" y="389734"/>
                  </a:lnTo>
                  <a:close/>
                </a:path>
                <a:path w="257809" h="394970">
                  <a:moveTo>
                    <a:pt x="253142" y="351624"/>
                  </a:moveTo>
                  <a:lnTo>
                    <a:pt x="131420" y="302099"/>
                  </a:lnTo>
                  <a:lnTo>
                    <a:pt x="167453" y="267725"/>
                  </a:lnTo>
                  <a:lnTo>
                    <a:pt x="257202" y="330853"/>
                  </a:lnTo>
                  <a:lnTo>
                    <a:pt x="257005" y="337794"/>
                  </a:lnTo>
                  <a:lnTo>
                    <a:pt x="255687" y="344799"/>
                  </a:lnTo>
                  <a:lnTo>
                    <a:pt x="253142" y="35162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1131765" y="7149419"/>
              <a:ext cx="542925" cy="542925"/>
            </a:xfrm>
            <a:custGeom>
              <a:avLst/>
              <a:gdLst/>
              <a:ahLst/>
              <a:cxnLst/>
              <a:rect l="l" t="t" r="r" b="b"/>
              <a:pathLst>
                <a:path w="542925" h="542925">
                  <a:moveTo>
                    <a:pt x="271462" y="542924"/>
                  </a:moveTo>
                  <a:lnTo>
                    <a:pt x="222666" y="538550"/>
                  </a:lnTo>
                  <a:lnTo>
                    <a:pt x="176740" y="525940"/>
                  </a:lnTo>
                  <a:lnTo>
                    <a:pt x="134450" y="505861"/>
                  </a:lnTo>
                  <a:lnTo>
                    <a:pt x="96562" y="479079"/>
                  </a:lnTo>
                  <a:lnTo>
                    <a:pt x="63844" y="446361"/>
                  </a:lnTo>
                  <a:lnTo>
                    <a:pt x="37062" y="408474"/>
                  </a:lnTo>
                  <a:lnTo>
                    <a:pt x="16983" y="366184"/>
                  </a:lnTo>
                  <a:lnTo>
                    <a:pt x="4373" y="320257"/>
                  </a:lnTo>
                  <a:lnTo>
                    <a:pt x="0" y="271462"/>
                  </a:lnTo>
                  <a:lnTo>
                    <a:pt x="4373" y="222666"/>
                  </a:lnTo>
                  <a:lnTo>
                    <a:pt x="16983" y="176740"/>
                  </a:lnTo>
                  <a:lnTo>
                    <a:pt x="37062" y="134450"/>
                  </a:lnTo>
                  <a:lnTo>
                    <a:pt x="63844" y="96562"/>
                  </a:lnTo>
                  <a:lnTo>
                    <a:pt x="96562" y="63844"/>
                  </a:lnTo>
                  <a:lnTo>
                    <a:pt x="134450" y="37062"/>
                  </a:lnTo>
                  <a:lnTo>
                    <a:pt x="176740" y="16983"/>
                  </a:lnTo>
                  <a:lnTo>
                    <a:pt x="222666" y="4373"/>
                  </a:lnTo>
                  <a:lnTo>
                    <a:pt x="271462" y="0"/>
                  </a:lnTo>
                  <a:lnTo>
                    <a:pt x="320257" y="4373"/>
                  </a:lnTo>
                  <a:lnTo>
                    <a:pt x="366184" y="16983"/>
                  </a:lnTo>
                  <a:lnTo>
                    <a:pt x="408474" y="37062"/>
                  </a:lnTo>
                  <a:lnTo>
                    <a:pt x="446361" y="63844"/>
                  </a:lnTo>
                  <a:lnTo>
                    <a:pt x="479079" y="96562"/>
                  </a:lnTo>
                  <a:lnTo>
                    <a:pt x="505861" y="134450"/>
                  </a:lnTo>
                  <a:lnTo>
                    <a:pt x="525940" y="176740"/>
                  </a:lnTo>
                  <a:lnTo>
                    <a:pt x="538550" y="222666"/>
                  </a:lnTo>
                  <a:lnTo>
                    <a:pt x="542924" y="271462"/>
                  </a:lnTo>
                  <a:lnTo>
                    <a:pt x="538550" y="320257"/>
                  </a:lnTo>
                  <a:lnTo>
                    <a:pt x="525940" y="366184"/>
                  </a:lnTo>
                  <a:lnTo>
                    <a:pt x="505861" y="408474"/>
                  </a:lnTo>
                  <a:lnTo>
                    <a:pt x="479079" y="446361"/>
                  </a:lnTo>
                  <a:lnTo>
                    <a:pt x="446361" y="479079"/>
                  </a:lnTo>
                  <a:lnTo>
                    <a:pt x="408474" y="505861"/>
                  </a:lnTo>
                  <a:lnTo>
                    <a:pt x="366184" y="525940"/>
                  </a:lnTo>
                  <a:lnTo>
                    <a:pt x="320257" y="538550"/>
                  </a:lnTo>
                  <a:lnTo>
                    <a:pt x="271462" y="542924"/>
                  </a:lnTo>
                  <a:close/>
                </a:path>
              </a:pathLst>
            </a:custGeom>
            <a:solidFill>
              <a:srgbClr val="93CA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1237228" y="7279869"/>
              <a:ext cx="333375" cy="285750"/>
            </a:xfrm>
            <a:custGeom>
              <a:avLst/>
              <a:gdLst/>
              <a:ahLst/>
              <a:cxnLst/>
              <a:rect l="l" t="t" r="r" b="b"/>
              <a:pathLst>
                <a:path w="333375" h="285750">
                  <a:moveTo>
                    <a:pt x="301961" y="285500"/>
                  </a:moveTo>
                  <a:lnTo>
                    <a:pt x="31414" y="285500"/>
                  </a:lnTo>
                  <a:lnTo>
                    <a:pt x="19200" y="283006"/>
                  </a:lnTo>
                  <a:lnTo>
                    <a:pt x="9213" y="276210"/>
                  </a:lnTo>
                  <a:lnTo>
                    <a:pt x="2473" y="266141"/>
                  </a:lnTo>
                  <a:lnTo>
                    <a:pt x="6" y="253862"/>
                  </a:lnTo>
                  <a:lnTo>
                    <a:pt x="0" y="31672"/>
                  </a:lnTo>
                  <a:lnTo>
                    <a:pt x="2473" y="19358"/>
                  </a:lnTo>
                  <a:lnTo>
                    <a:pt x="9213" y="9289"/>
                  </a:lnTo>
                  <a:lnTo>
                    <a:pt x="19200" y="2493"/>
                  </a:lnTo>
                  <a:lnTo>
                    <a:pt x="31414" y="0"/>
                  </a:lnTo>
                  <a:lnTo>
                    <a:pt x="301961" y="0"/>
                  </a:lnTo>
                  <a:lnTo>
                    <a:pt x="314175" y="2493"/>
                  </a:lnTo>
                  <a:lnTo>
                    <a:pt x="324162" y="9289"/>
                  </a:lnTo>
                  <a:lnTo>
                    <a:pt x="330902" y="19358"/>
                  </a:lnTo>
                  <a:lnTo>
                    <a:pt x="332191" y="25772"/>
                  </a:lnTo>
                  <a:lnTo>
                    <a:pt x="28231" y="25772"/>
                  </a:lnTo>
                  <a:lnTo>
                    <a:pt x="25562" y="28463"/>
                  </a:lnTo>
                  <a:lnTo>
                    <a:pt x="25562" y="35778"/>
                  </a:lnTo>
                  <a:lnTo>
                    <a:pt x="61699" y="72211"/>
                  </a:lnTo>
                  <a:lnTo>
                    <a:pt x="25562" y="72211"/>
                  </a:lnTo>
                  <a:lnTo>
                    <a:pt x="25562" y="257070"/>
                  </a:lnTo>
                  <a:lnTo>
                    <a:pt x="28231" y="259762"/>
                  </a:lnTo>
                  <a:lnTo>
                    <a:pt x="332184" y="259762"/>
                  </a:lnTo>
                  <a:lnTo>
                    <a:pt x="330902" y="266141"/>
                  </a:lnTo>
                  <a:lnTo>
                    <a:pt x="324162" y="276210"/>
                  </a:lnTo>
                  <a:lnTo>
                    <a:pt x="314175" y="283006"/>
                  </a:lnTo>
                  <a:lnTo>
                    <a:pt x="301961" y="285500"/>
                  </a:lnTo>
                  <a:close/>
                </a:path>
                <a:path w="333375" h="285750">
                  <a:moveTo>
                    <a:pt x="204125" y="176682"/>
                  </a:moveTo>
                  <a:lnTo>
                    <a:pt x="168056" y="176682"/>
                  </a:lnTo>
                  <a:lnTo>
                    <a:pt x="307813" y="35778"/>
                  </a:lnTo>
                  <a:lnTo>
                    <a:pt x="307813" y="28463"/>
                  </a:lnTo>
                  <a:lnTo>
                    <a:pt x="305144" y="25772"/>
                  </a:lnTo>
                  <a:lnTo>
                    <a:pt x="332191" y="25772"/>
                  </a:lnTo>
                  <a:lnTo>
                    <a:pt x="333376" y="31672"/>
                  </a:lnTo>
                  <a:lnTo>
                    <a:pt x="333376" y="72211"/>
                  </a:lnTo>
                  <a:lnTo>
                    <a:pt x="307745" y="72211"/>
                  </a:lnTo>
                  <a:lnTo>
                    <a:pt x="204125" y="176682"/>
                  </a:lnTo>
                  <a:close/>
                </a:path>
                <a:path w="333375" h="285750">
                  <a:moveTo>
                    <a:pt x="174627" y="202006"/>
                  </a:moveTo>
                  <a:lnTo>
                    <a:pt x="158680" y="202006"/>
                  </a:lnTo>
                  <a:lnTo>
                    <a:pt x="151186" y="198866"/>
                  </a:lnTo>
                  <a:lnTo>
                    <a:pt x="25562" y="72211"/>
                  </a:lnTo>
                  <a:lnTo>
                    <a:pt x="61699" y="72211"/>
                  </a:lnTo>
                  <a:lnTo>
                    <a:pt x="165319" y="176682"/>
                  </a:lnTo>
                  <a:lnTo>
                    <a:pt x="204125" y="176682"/>
                  </a:lnTo>
                  <a:lnTo>
                    <a:pt x="182121" y="198901"/>
                  </a:lnTo>
                  <a:lnTo>
                    <a:pt x="174627" y="202006"/>
                  </a:lnTo>
                  <a:close/>
                </a:path>
                <a:path w="333375" h="285750">
                  <a:moveTo>
                    <a:pt x="332184" y="259762"/>
                  </a:moveTo>
                  <a:lnTo>
                    <a:pt x="305144" y="259762"/>
                  </a:lnTo>
                  <a:lnTo>
                    <a:pt x="307813" y="257070"/>
                  </a:lnTo>
                  <a:lnTo>
                    <a:pt x="307745" y="72211"/>
                  </a:lnTo>
                  <a:lnTo>
                    <a:pt x="333376" y="72211"/>
                  </a:lnTo>
                  <a:lnTo>
                    <a:pt x="333369" y="253862"/>
                  </a:lnTo>
                  <a:lnTo>
                    <a:pt x="332184" y="25976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1131765" y="7841894"/>
              <a:ext cx="542925" cy="542925"/>
            </a:xfrm>
            <a:custGeom>
              <a:avLst/>
              <a:gdLst/>
              <a:ahLst/>
              <a:cxnLst/>
              <a:rect l="l" t="t" r="r" b="b"/>
              <a:pathLst>
                <a:path w="542925" h="542925">
                  <a:moveTo>
                    <a:pt x="271462" y="542924"/>
                  </a:moveTo>
                  <a:lnTo>
                    <a:pt x="222666" y="538550"/>
                  </a:lnTo>
                  <a:lnTo>
                    <a:pt x="176740" y="525940"/>
                  </a:lnTo>
                  <a:lnTo>
                    <a:pt x="134450" y="505861"/>
                  </a:lnTo>
                  <a:lnTo>
                    <a:pt x="96562" y="479079"/>
                  </a:lnTo>
                  <a:lnTo>
                    <a:pt x="63844" y="446361"/>
                  </a:lnTo>
                  <a:lnTo>
                    <a:pt x="37062" y="408474"/>
                  </a:lnTo>
                  <a:lnTo>
                    <a:pt x="16983" y="366184"/>
                  </a:lnTo>
                  <a:lnTo>
                    <a:pt x="4373" y="320257"/>
                  </a:lnTo>
                  <a:lnTo>
                    <a:pt x="0" y="271462"/>
                  </a:lnTo>
                  <a:lnTo>
                    <a:pt x="4373" y="222666"/>
                  </a:lnTo>
                  <a:lnTo>
                    <a:pt x="16983" y="176740"/>
                  </a:lnTo>
                  <a:lnTo>
                    <a:pt x="37062" y="134450"/>
                  </a:lnTo>
                  <a:lnTo>
                    <a:pt x="63844" y="96562"/>
                  </a:lnTo>
                  <a:lnTo>
                    <a:pt x="96562" y="63844"/>
                  </a:lnTo>
                  <a:lnTo>
                    <a:pt x="134450" y="37062"/>
                  </a:lnTo>
                  <a:lnTo>
                    <a:pt x="176740" y="16983"/>
                  </a:lnTo>
                  <a:lnTo>
                    <a:pt x="222666" y="4373"/>
                  </a:lnTo>
                  <a:lnTo>
                    <a:pt x="271462" y="0"/>
                  </a:lnTo>
                  <a:lnTo>
                    <a:pt x="320257" y="4373"/>
                  </a:lnTo>
                  <a:lnTo>
                    <a:pt x="366184" y="16983"/>
                  </a:lnTo>
                  <a:lnTo>
                    <a:pt x="408474" y="37062"/>
                  </a:lnTo>
                  <a:lnTo>
                    <a:pt x="446361" y="63844"/>
                  </a:lnTo>
                  <a:lnTo>
                    <a:pt x="479079" y="96562"/>
                  </a:lnTo>
                  <a:lnTo>
                    <a:pt x="505861" y="134450"/>
                  </a:lnTo>
                  <a:lnTo>
                    <a:pt x="525940" y="176740"/>
                  </a:lnTo>
                  <a:lnTo>
                    <a:pt x="538550" y="222666"/>
                  </a:lnTo>
                  <a:lnTo>
                    <a:pt x="542924" y="271462"/>
                  </a:lnTo>
                  <a:lnTo>
                    <a:pt x="538550" y="320257"/>
                  </a:lnTo>
                  <a:lnTo>
                    <a:pt x="525940" y="366184"/>
                  </a:lnTo>
                  <a:lnTo>
                    <a:pt x="505861" y="408474"/>
                  </a:lnTo>
                  <a:lnTo>
                    <a:pt x="479079" y="446361"/>
                  </a:lnTo>
                  <a:lnTo>
                    <a:pt x="446361" y="479079"/>
                  </a:lnTo>
                  <a:lnTo>
                    <a:pt x="408474" y="505861"/>
                  </a:lnTo>
                  <a:lnTo>
                    <a:pt x="366184" y="525940"/>
                  </a:lnTo>
                  <a:lnTo>
                    <a:pt x="320257" y="538550"/>
                  </a:lnTo>
                  <a:lnTo>
                    <a:pt x="271462" y="542924"/>
                  </a:lnTo>
                  <a:close/>
                </a:path>
              </a:pathLst>
            </a:custGeom>
            <a:solidFill>
              <a:srgbClr val="93CA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1224777" y="7934888"/>
              <a:ext cx="352425" cy="352425"/>
            </a:xfrm>
            <a:custGeom>
              <a:avLst/>
              <a:gdLst/>
              <a:ahLst/>
              <a:cxnLst/>
              <a:rect l="l" t="t" r="r" b="b"/>
              <a:pathLst>
                <a:path w="352425" h="352425">
                  <a:moveTo>
                    <a:pt x="176212" y="352425"/>
                  </a:moveTo>
                  <a:lnTo>
                    <a:pt x="129368" y="346130"/>
                  </a:lnTo>
                  <a:lnTo>
                    <a:pt x="87275" y="328367"/>
                  </a:lnTo>
                  <a:lnTo>
                    <a:pt x="51611" y="300813"/>
                  </a:lnTo>
                  <a:lnTo>
                    <a:pt x="24058" y="265150"/>
                  </a:lnTo>
                  <a:lnTo>
                    <a:pt x="6294" y="223056"/>
                  </a:lnTo>
                  <a:lnTo>
                    <a:pt x="0" y="176212"/>
                  </a:lnTo>
                  <a:lnTo>
                    <a:pt x="6294" y="129368"/>
                  </a:lnTo>
                  <a:lnTo>
                    <a:pt x="24058" y="87275"/>
                  </a:lnTo>
                  <a:lnTo>
                    <a:pt x="51611" y="51611"/>
                  </a:lnTo>
                  <a:lnTo>
                    <a:pt x="87275" y="24058"/>
                  </a:lnTo>
                  <a:lnTo>
                    <a:pt x="129368" y="6294"/>
                  </a:lnTo>
                  <a:lnTo>
                    <a:pt x="176212" y="0"/>
                  </a:lnTo>
                  <a:lnTo>
                    <a:pt x="223056" y="6294"/>
                  </a:lnTo>
                  <a:lnTo>
                    <a:pt x="256414" y="20372"/>
                  </a:lnTo>
                  <a:lnTo>
                    <a:pt x="166423" y="20372"/>
                  </a:lnTo>
                  <a:lnTo>
                    <a:pt x="146930" y="26733"/>
                  </a:lnTo>
                  <a:lnTo>
                    <a:pt x="131624" y="37210"/>
                  </a:lnTo>
                  <a:lnTo>
                    <a:pt x="104190" y="37210"/>
                  </a:lnTo>
                  <a:lnTo>
                    <a:pt x="90054" y="45513"/>
                  </a:lnTo>
                  <a:lnTo>
                    <a:pt x="76920" y="55193"/>
                  </a:lnTo>
                  <a:lnTo>
                    <a:pt x="64885" y="66158"/>
                  </a:lnTo>
                  <a:lnTo>
                    <a:pt x="54048" y="78316"/>
                  </a:lnTo>
                  <a:lnTo>
                    <a:pt x="321445" y="78316"/>
                  </a:lnTo>
                  <a:lnTo>
                    <a:pt x="328367" y="87275"/>
                  </a:lnTo>
                  <a:lnTo>
                    <a:pt x="332849" y="97895"/>
                  </a:lnTo>
                  <a:lnTo>
                    <a:pt x="40695" y="97895"/>
                  </a:lnTo>
                  <a:lnTo>
                    <a:pt x="32709" y="113709"/>
                  </a:lnTo>
                  <a:lnTo>
                    <a:pt x="26534" y="130481"/>
                  </a:lnTo>
                  <a:lnTo>
                    <a:pt x="22283" y="148093"/>
                  </a:lnTo>
                  <a:lnTo>
                    <a:pt x="20068" y="166423"/>
                  </a:lnTo>
                  <a:lnTo>
                    <a:pt x="351110" y="166423"/>
                  </a:lnTo>
                  <a:lnTo>
                    <a:pt x="352425" y="176212"/>
                  </a:lnTo>
                  <a:lnTo>
                    <a:pt x="351110" y="186002"/>
                  </a:lnTo>
                  <a:lnTo>
                    <a:pt x="20068" y="186002"/>
                  </a:lnTo>
                  <a:lnTo>
                    <a:pt x="22284" y="204336"/>
                  </a:lnTo>
                  <a:lnTo>
                    <a:pt x="26535" y="221947"/>
                  </a:lnTo>
                  <a:lnTo>
                    <a:pt x="32713" y="238717"/>
                  </a:lnTo>
                  <a:lnTo>
                    <a:pt x="40705" y="254529"/>
                  </a:lnTo>
                  <a:lnTo>
                    <a:pt x="332849" y="254529"/>
                  </a:lnTo>
                  <a:lnTo>
                    <a:pt x="328367" y="265150"/>
                  </a:lnTo>
                  <a:lnTo>
                    <a:pt x="321445" y="274108"/>
                  </a:lnTo>
                  <a:lnTo>
                    <a:pt x="54048" y="274108"/>
                  </a:lnTo>
                  <a:lnTo>
                    <a:pt x="64885" y="286266"/>
                  </a:lnTo>
                  <a:lnTo>
                    <a:pt x="76920" y="297230"/>
                  </a:lnTo>
                  <a:lnTo>
                    <a:pt x="90054" y="306907"/>
                  </a:lnTo>
                  <a:lnTo>
                    <a:pt x="104190" y="315205"/>
                  </a:lnTo>
                  <a:lnTo>
                    <a:pt x="131615" y="315205"/>
                  </a:lnTo>
                  <a:lnTo>
                    <a:pt x="146930" y="325688"/>
                  </a:lnTo>
                  <a:lnTo>
                    <a:pt x="166423" y="332053"/>
                  </a:lnTo>
                  <a:lnTo>
                    <a:pt x="256414" y="332053"/>
                  </a:lnTo>
                  <a:lnTo>
                    <a:pt x="223056" y="346130"/>
                  </a:lnTo>
                  <a:lnTo>
                    <a:pt x="176212" y="352425"/>
                  </a:lnTo>
                  <a:close/>
                </a:path>
                <a:path w="352425" h="352425">
                  <a:moveTo>
                    <a:pt x="186002" y="78316"/>
                  </a:moveTo>
                  <a:lnTo>
                    <a:pt x="166423" y="78316"/>
                  </a:lnTo>
                  <a:lnTo>
                    <a:pt x="166423" y="20372"/>
                  </a:lnTo>
                  <a:lnTo>
                    <a:pt x="186002" y="20372"/>
                  </a:lnTo>
                  <a:lnTo>
                    <a:pt x="186002" y="78316"/>
                  </a:lnTo>
                  <a:close/>
                </a:path>
                <a:path w="352425" h="352425">
                  <a:moveTo>
                    <a:pt x="273873" y="78316"/>
                  </a:moveTo>
                  <a:lnTo>
                    <a:pt x="252561" y="78316"/>
                  </a:lnTo>
                  <a:lnTo>
                    <a:pt x="239182" y="56382"/>
                  </a:lnTo>
                  <a:lnTo>
                    <a:pt x="223356" y="38962"/>
                  </a:lnTo>
                  <a:lnTo>
                    <a:pt x="205493" y="26733"/>
                  </a:lnTo>
                  <a:lnTo>
                    <a:pt x="186002" y="20372"/>
                  </a:lnTo>
                  <a:lnTo>
                    <a:pt x="256414" y="20372"/>
                  </a:lnTo>
                  <a:lnTo>
                    <a:pt x="265150" y="24058"/>
                  </a:lnTo>
                  <a:lnTo>
                    <a:pt x="282172" y="37210"/>
                  </a:lnTo>
                  <a:lnTo>
                    <a:pt x="248234" y="37210"/>
                  </a:lnTo>
                  <a:lnTo>
                    <a:pt x="255437" y="46314"/>
                  </a:lnTo>
                  <a:lnTo>
                    <a:pt x="262140" y="56221"/>
                  </a:lnTo>
                  <a:lnTo>
                    <a:pt x="268301" y="66899"/>
                  </a:lnTo>
                  <a:lnTo>
                    <a:pt x="273873" y="78316"/>
                  </a:lnTo>
                  <a:close/>
                </a:path>
                <a:path w="352425" h="352425">
                  <a:moveTo>
                    <a:pt x="99863" y="78316"/>
                  </a:moveTo>
                  <a:lnTo>
                    <a:pt x="78541" y="78316"/>
                  </a:lnTo>
                  <a:lnTo>
                    <a:pt x="84114" y="66899"/>
                  </a:lnTo>
                  <a:lnTo>
                    <a:pt x="90275" y="56221"/>
                  </a:lnTo>
                  <a:lnTo>
                    <a:pt x="96982" y="46314"/>
                  </a:lnTo>
                  <a:lnTo>
                    <a:pt x="104190" y="37210"/>
                  </a:lnTo>
                  <a:lnTo>
                    <a:pt x="131624" y="37210"/>
                  </a:lnTo>
                  <a:lnTo>
                    <a:pt x="129064" y="38962"/>
                  </a:lnTo>
                  <a:lnTo>
                    <a:pt x="113238" y="56382"/>
                  </a:lnTo>
                  <a:lnTo>
                    <a:pt x="99863" y="78316"/>
                  </a:lnTo>
                  <a:close/>
                </a:path>
                <a:path w="352425" h="352425">
                  <a:moveTo>
                    <a:pt x="321445" y="78316"/>
                  </a:moveTo>
                  <a:lnTo>
                    <a:pt x="298377" y="78316"/>
                  </a:lnTo>
                  <a:lnTo>
                    <a:pt x="287539" y="66157"/>
                  </a:lnTo>
                  <a:lnTo>
                    <a:pt x="275504" y="55190"/>
                  </a:lnTo>
                  <a:lnTo>
                    <a:pt x="262370" y="45509"/>
                  </a:lnTo>
                  <a:lnTo>
                    <a:pt x="248234" y="37210"/>
                  </a:lnTo>
                  <a:lnTo>
                    <a:pt x="282172" y="37210"/>
                  </a:lnTo>
                  <a:lnTo>
                    <a:pt x="300813" y="51611"/>
                  </a:lnTo>
                  <a:lnTo>
                    <a:pt x="321445" y="78316"/>
                  </a:lnTo>
                  <a:close/>
                </a:path>
                <a:path w="352425" h="352425">
                  <a:moveTo>
                    <a:pt x="78630" y="166423"/>
                  </a:moveTo>
                  <a:lnTo>
                    <a:pt x="59070" y="166423"/>
                  </a:lnTo>
                  <a:lnTo>
                    <a:pt x="60356" y="148301"/>
                  </a:lnTo>
                  <a:lnTo>
                    <a:pt x="62825" y="130779"/>
                  </a:lnTo>
                  <a:lnTo>
                    <a:pt x="66420" y="113947"/>
                  </a:lnTo>
                  <a:lnTo>
                    <a:pt x="71082" y="97895"/>
                  </a:lnTo>
                  <a:lnTo>
                    <a:pt x="91522" y="97895"/>
                  </a:lnTo>
                  <a:lnTo>
                    <a:pt x="86529" y="113709"/>
                  </a:lnTo>
                  <a:lnTo>
                    <a:pt x="82668" y="130481"/>
                  </a:lnTo>
                  <a:lnTo>
                    <a:pt x="80011" y="148093"/>
                  </a:lnTo>
                  <a:lnTo>
                    <a:pt x="78630" y="166423"/>
                  </a:lnTo>
                  <a:close/>
                </a:path>
                <a:path w="352425" h="352425">
                  <a:moveTo>
                    <a:pt x="186002" y="166423"/>
                  </a:moveTo>
                  <a:lnTo>
                    <a:pt x="166423" y="166423"/>
                  </a:lnTo>
                  <a:lnTo>
                    <a:pt x="166423" y="97895"/>
                  </a:lnTo>
                  <a:lnTo>
                    <a:pt x="186002" y="97895"/>
                  </a:lnTo>
                  <a:lnTo>
                    <a:pt x="186002" y="166423"/>
                  </a:lnTo>
                  <a:close/>
                </a:path>
                <a:path w="352425" h="352425">
                  <a:moveTo>
                    <a:pt x="293364" y="166423"/>
                  </a:moveTo>
                  <a:lnTo>
                    <a:pt x="273795" y="166423"/>
                  </a:lnTo>
                  <a:lnTo>
                    <a:pt x="272414" y="148093"/>
                  </a:lnTo>
                  <a:lnTo>
                    <a:pt x="269757" y="130481"/>
                  </a:lnTo>
                  <a:lnTo>
                    <a:pt x="265896" y="113709"/>
                  </a:lnTo>
                  <a:lnTo>
                    <a:pt x="260902" y="97895"/>
                  </a:lnTo>
                  <a:lnTo>
                    <a:pt x="281333" y="97895"/>
                  </a:lnTo>
                  <a:lnTo>
                    <a:pt x="286001" y="113947"/>
                  </a:lnTo>
                  <a:lnTo>
                    <a:pt x="289599" y="130779"/>
                  </a:lnTo>
                  <a:lnTo>
                    <a:pt x="292072" y="148301"/>
                  </a:lnTo>
                  <a:lnTo>
                    <a:pt x="293364" y="166423"/>
                  </a:lnTo>
                  <a:close/>
                </a:path>
                <a:path w="352425" h="352425">
                  <a:moveTo>
                    <a:pt x="351110" y="166423"/>
                  </a:moveTo>
                  <a:lnTo>
                    <a:pt x="332347" y="166423"/>
                  </a:lnTo>
                  <a:lnTo>
                    <a:pt x="330137" y="148093"/>
                  </a:lnTo>
                  <a:lnTo>
                    <a:pt x="325888" y="130481"/>
                  </a:lnTo>
                  <a:lnTo>
                    <a:pt x="319712" y="113709"/>
                  </a:lnTo>
                  <a:lnTo>
                    <a:pt x="311720" y="97895"/>
                  </a:lnTo>
                  <a:lnTo>
                    <a:pt x="332849" y="97895"/>
                  </a:lnTo>
                  <a:lnTo>
                    <a:pt x="346130" y="129368"/>
                  </a:lnTo>
                  <a:lnTo>
                    <a:pt x="351110" y="166423"/>
                  </a:lnTo>
                  <a:close/>
                </a:path>
                <a:path w="352425" h="352425">
                  <a:moveTo>
                    <a:pt x="91522" y="254529"/>
                  </a:moveTo>
                  <a:lnTo>
                    <a:pt x="71092" y="254529"/>
                  </a:lnTo>
                  <a:lnTo>
                    <a:pt x="66418" y="238479"/>
                  </a:lnTo>
                  <a:lnTo>
                    <a:pt x="62818" y="221649"/>
                  </a:lnTo>
                  <a:lnTo>
                    <a:pt x="60347" y="204128"/>
                  </a:lnTo>
                  <a:lnTo>
                    <a:pt x="59060" y="186002"/>
                  </a:lnTo>
                  <a:lnTo>
                    <a:pt x="78630" y="186002"/>
                  </a:lnTo>
                  <a:lnTo>
                    <a:pt x="80011" y="204336"/>
                  </a:lnTo>
                  <a:lnTo>
                    <a:pt x="82668" y="221947"/>
                  </a:lnTo>
                  <a:lnTo>
                    <a:pt x="86529" y="238717"/>
                  </a:lnTo>
                  <a:lnTo>
                    <a:pt x="91522" y="254529"/>
                  </a:lnTo>
                  <a:close/>
                </a:path>
                <a:path w="352425" h="352425">
                  <a:moveTo>
                    <a:pt x="186002" y="254529"/>
                  </a:moveTo>
                  <a:lnTo>
                    <a:pt x="166423" y="254529"/>
                  </a:lnTo>
                  <a:lnTo>
                    <a:pt x="166423" y="186002"/>
                  </a:lnTo>
                  <a:lnTo>
                    <a:pt x="186002" y="186002"/>
                  </a:lnTo>
                  <a:lnTo>
                    <a:pt x="186002" y="254529"/>
                  </a:lnTo>
                  <a:close/>
                </a:path>
                <a:path w="352425" h="352425">
                  <a:moveTo>
                    <a:pt x="281333" y="254529"/>
                  </a:moveTo>
                  <a:lnTo>
                    <a:pt x="260912" y="254529"/>
                  </a:lnTo>
                  <a:lnTo>
                    <a:pt x="265904" y="238717"/>
                  </a:lnTo>
                  <a:lnTo>
                    <a:pt x="269763" y="221947"/>
                  </a:lnTo>
                  <a:lnTo>
                    <a:pt x="272419" y="204336"/>
                  </a:lnTo>
                  <a:lnTo>
                    <a:pt x="273805" y="186002"/>
                  </a:lnTo>
                  <a:lnTo>
                    <a:pt x="293364" y="186002"/>
                  </a:lnTo>
                  <a:lnTo>
                    <a:pt x="292072" y="204128"/>
                  </a:lnTo>
                  <a:lnTo>
                    <a:pt x="289599" y="221649"/>
                  </a:lnTo>
                  <a:lnTo>
                    <a:pt x="286001" y="238479"/>
                  </a:lnTo>
                  <a:lnTo>
                    <a:pt x="281333" y="254529"/>
                  </a:lnTo>
                  <a:close/>
                </a:path>
                <a:path w="352425" h="352425">
                  <a:moveTo>
                    <a:pt x="332849" y="254529"/>
                  </a:moveTo>
                  <a:lnTo>
                    <a:pt x="311720" y="254529"/>
                  </a:lnTo>
                  <a:lnTo>
                    <a:pt x="319712" y="238717"/>
                  </a:lnTo>
                  <a:lnTo>
                    <a:pt x="325888" y="221947"/>
                  </a:lnTo>
                  <a:lnTo>
                    <a:pt x="330137" y="204336"/>
                  </a:lnTo>
                  <a:lnTo>
                    <a:pt x="332347" y="186002"/>
                  </a:lnTo>
                  <a:lnTo>
                    <a:pt x="351110" y="186002"/>
                  </a:lnTo>
                  <a:lnTo>
                    <a:pt x="346130" y="223056"/>
                  </a:lnTo>
                  <a:lnTo>
                    <a:pt x="332849" y="254529"/>
                  </a:lnTo>
                  <a:close/>
                </a:path>
                <a:path w="352425" h="352425">
                  <a:moveTo>
                    <a:pt x="131615" y="315205"/>
                  </a:moveTo>
                  <a:lnTo>
                    <a:pt x="104190" y="315205"/>
                  </a:lnTo>
                  <a:lnTo>
                    <a:pt x="96979" y="306102"/>
                  </a:lnTo>
                  <a:lnTo>
                    <a:pt x="90277" y="296202"/>
                  </a:lnTo>
                  <a:lnTo>
                    <a:pt x="84118" y="285524"/>
                  </a:lnTo>
                  <a:lnTo>
                    <a:pt x="78551" y="274108"/>
                  </a:lnTo>
                  <a:lnTo>
                    <a:pt x="99863" y="274108"/>
                  </a:lnTo>
                  <a:lnTo>
                    <a:pt x="113238" y="296041"/>
                  </a:lnTo>
                  <a:lnTo>
                    <a:pt x="129064" y="313459"/>
                  </a:lnTo>
                  <a:lnTo>
                    <a:pt x="131615" y="315205"/>
                  </a:lnTo>
                  <a:close/>
                </a:path>
                <a:path w="352425" h="352425">
                  <a:moveTo>
                    <a:pt x="186002" y="332053"/>
                  </a:moveTo>
                  <a:lnTo>
                    <a:pt x="166423" y="332053"/>
                  </a:lnTo>
                  <a:lnTo>
                    <a:pt x="166423" y="274108"/>
                  </a:lnTo>
                  <a:lnTo>
                    <a:pt x="186002" y="274108"/>
                  </a:lnTo>
                  <a:lnTo>
                    <a:pt x="186002" y="332053"/>
                  </a:lnTo>
                  <a:close/>
                </a:path>
                <a:path w="352425" h="352425">
                  <a:moveTo>
                    <a:pt x="256414" y="332053"/>
                  </a:moveTo>
                  <a:lnTo>
                    <a:pt x="186002" y="332053"/>
                  </a:lnTo>
                  <a:lnTo>
                    <a:pt x="205495" y="325688"/>
                  </a:lnTo>
                  <a:lnTo>
                    <a:pt x="223361" y="313459"/>
                  </a:lnTo>
                  <a:lnTo>
                    <a:pt x="239191" y="296041"/>
                  </a:lnTo>
                  <a:lnTo>
                    <a:pt x="252571" y="274108"/>
                  </a:lnTo>
                  <a:lnTo>
                    <a:pt x="273873" y="274108"/>
                  </a:lnTo>
                  <a:lnTo>
                    <a:pt x="268301" y="285525"/>
                  </a:lnTo>
                  <a:lnTo>
                    <a:pt x="262142" y="296202"/>
                  </a:lnTo>
                  <a:lnTo>
                    <a:pt x="255438" y="306106"/>
                  </a:lnTo>
                  <a:lnTo>
                    <a:pt x="248234" y="315205"/>
                  </a:lnTo>
                  <a:lnTo>
                    <a:pt x="282185" y="315205"/>
                  </a:lnTo>
                  <a:lnTo>
                    <a:pt x="265150" y="328367"/>
                  </a:lnTo>
                  <a:lnTo>
                    <a:pt x="256414" y="332053"/>
                  </a:lnTo>
                  <a:close/>
                </a:path>
                <a:path w="352425" h="352425">
                  <a:moveTo>
                    <a:pt x="282185" y="315205"/>
                  </a:moveTo>
                  <a:lnTo>
                    <a:pt x="248234" y="315205"/>
                  </a:lnTo>
                  <a:lnTo>
                    <a:pt x="262370" y="306907"/>
                  </a:lnTo>
                  <a:lnTo>
                    <a:pt x="275504" y="297230"/>
                  </a:lnTo>
                  <a:lnTo>
                    <a:pt x="287539" y="286266"/>
                  </a:lnTo>
                  <a:lnTo>
                    <a:pt x="298377" y="274108"/>
                  </a:lnTo>
                  <a:lnTo>
                    <a:pt x="321445" y="274108"/>
                  </a:lnTo>
                  <a:lnTo>
                    <a:pt x="300813" y="300813"/>
                  </a:lnTo>
                  <a:lnTo>
                    <a:pt x="282185" y="31520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1131765" y="8534369"/>
              <a:ext cx="542925" cy="542925"/>
            </a:xfrm>
            <a:custGeom>
              <a:avLst/>
              <a:gdLst/>
              <a:ahLst/>
              <a:cxnLst/>
              <a:rect l="l" t="t" r="r" b="b"/>
              <a:pathLst>
                <a:path w="542925" h="542925">
                  <a:moveTo>
                    <a:pt x="271462" y="542924"/>
                  </a:moveTo>
                  <a:lnTo>
                    <a:pt x="222666" y="538550"/>
                  </a:lnTo>
                  <a:lnTo>
                    <a:pt x="176740" y="525940"/>
                  </a:lnTo>
                  <a:lnTo>
                    <a:pt x="134450" y="505861"/>
                  </a:lnTo>
                  <a:lnTo>
                    <a:pt x="96562" y="479079"/>
                  </a:lnTo>
                  <a:lnTo>
                    <a:pt x="63844" y="446361"/>
                  </a:lnTo>
                  <a:lnTo>
                    <a:pt x="37062" y="408474"/>
                  </a:lnTo>
                  <a:lnTo>
                    <a:pt x="16983" y="366184"/>
                  </a:lnTo>
                  <a:lnTo>
                    <a:pt x="4373" y="320257"/>
                  </a:lnTo>
                  <a:lnTo>
                    <a:pt x="0" y="271462"/>
                  </a:lnTo>
                  <a:lnTo>
                    <a:pt x="4373" y="222666"/>
                  </a:lnTo>
                  <a:lnTo>
                    <a:pt x="16983" y="176740"/>
                  </a:lnTo>
                  <a:lnTo>
                    <a:pt x="37062" y="134450"/>
                  </a:lnTo>
                  <a:lnTo>
                    <a:pt x="63844" y="96562"/>
                  </a:lnTo>
                  <a:lnTo>
                    <a:pt x="96562" y="63844"/>
                  </a:lnTo>
                  <a:lnTo>
                    <a:pt x="134450" y="37062"/>
                  </a:lnTo>
                  <a:lnTo>
                    <a:pt x="176740" y="16983"/>
                  </a:lnTo>
                  <a:lnTo>
                    <a:pt x="222666" y="4373"/>
                  </a:lnTo>
                  <a:lnTo>
                    <a:pt x="271462" y="0"/>
                  </a:lnTo>
                  <a:lnTo>
                    <a:pt x="320257" y="4373"/>
                  </a:lnTo>
                  <a:lnTo>
                    <a:pt x="366184" y="16983"/>
                  </a:lnTo>
                  <a:lnTo>
                    <a:pt x="408474" y="37062"/>
                  </a:lnTo>
                  <a:lnTo>
                    <a:pt x="446361" y="63844"/>
                  </a:lnTo>
                  <a:lnTo>
                    <a:pt x="479079" y="96562"/>
                  </a:lnTo>
                  <a:lnTo>
                    <a:pt x="505861" y="134450"/>
                  </a:lnTo>
                  <a:lnTo>
                    <a:pt x="525940" y="176740"/>
                  </a:lnTo>
                  <a:lnTo>
                    <a:pt x="538550" y="222666"/>
                  </a:lnTo>
                  <a:lnTo>
                    <a:pt x="542924" y="271462"/>
                  </a:lnTo>
                  <a:lnTo>
                    <a:pt x="538550" y="320257"/>
                  </a:lnTo>
                  <a:lnTo>
                    <a:pt x="525940" y="366184"/>
                  </a:lnTo>
                  <a:lnTo>
                    <a:pt x="505861" y="408474"/>
                  </a:lnTo>
                  <a:lnTo>
                    <a:pt x="479079" y="446361"/>
                  </a:lnTo>
                  <a:lnTo>
                    <a:pt x="446361" y="479079"/>
                  </a:lnTo>
                  <a:lnTo>
                    <a:pt x="408474" y="505861"/>
                  </a:lnTo>
                  <a:lnTo>
                    <a:pt x="366184" y="525940"/>
                  </a:lnTo>
                  <a:lnTo>
                    <a:pt x="320257" y="538550"/>
                  </a:lnTo>
                  <a:lnTo>
                    <a:pt x="271462" y="542924"/>
                  </a:lnTo>
                  <a:close/>
                </a:path>
              </a:pathLst>
            </a:custGeom>
            <a:solidFill>
              <a:srgbClr val="93CA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1280092" y="8629984"/>
              <a:ext cx="247650" cy="352425"/>
            </a:xfrm>
            <a:custGeom>
              <a:avLst/>
              <a:gdLst/>
              <a:ahLst/>
              <a:cxnLst/>
              <a:rect l="l" t="t" r="r" b="b"/>
              <a:pathLst>
                <a:path w="247650" h="352425">
                  <a:moveTo>
                    <a:pt x="123825" y="352340"/>
                  </a:moveTo>
                  <a:lnTo>
                    <a:pt x="104477" y="329562"/>
                  </a:lnTo>
                  <a:lnTo>
                    <a:pt x="61912" y="272513"/>
                  </a:lnTo>
                  <a:lnTo>
                    <a:pt x="19347" y="198122"/>
                  </a:lnTo>
                  <a:lnTo>
                    <a:pt x="0" y="123319"/>
                  </a:lnTo>
                  <a:lnTo>
                    <a:pt x="9733" y="75325"/>
                  </a:lnTo>
                  <a:lnTo>
                    <a:pt x="36274" y="36125"/>
                  </a:lnTo>
                  <a:lnTo>
                    <a:pt x="75634" y="9693"/>
                  </a:lnTo>
                  <a:lnTo>
                    <a:pt x="123825" y="0"/>
                  </a:lnTo>
                  <a:lnTo>
                    <a:pt x="172016" y="9693"/>
                  </a:lnTo>
                  <a:lnTo>
                    <a:pt x="211376" y="36125"/>
                  </a:lnTo>
                  <a:lnTo>
                    <a:pt x="237917" y="75325"/>
                  </a:lnTo>
                  <a:lnTo>
                    <a:pt x="238718" y="79276"/>
                  </a:lnTo>
                  <a:lnTo>
                    <a:pt x="123825" y="79276"/>
                  </a:lnTo>
                  <a:lnTo>
                    <a:pt x="106616" y="82739"/>
                  </a:lnTo>
                  <a:lnTo>
                    <a:pt x="92559" y="92181"/>
                  </a:lnTo>
                  <a:lnTo>
                    <a:pt x="83078" y="106181"/>
                  </a:lnTo>
                  <a:lnTo>
                    <a:pt x="79601" y="123319"/>
                  </a:lnTo>
                  <a:lnTo>
                    <a:pt x="83078" y="140457"/>
                  </a:lnTo>
                  <a:lnTo>
                    <a:pt x="92559" y="154457"/>
                  </a:lnTo>
                  <a:lnTo>
                    <a:pt x="106616" y="163898"/>
                  </a:lnTo>
                  <a:lnTo>
                    <a:pt x="123825" y="167361"/>
                  </a:lnTo>
                  <a:lnTo>
                    <a:pt x="246117" y="167361"/>
                  </a:lnTo>
                  <a:lnTo>
                    <a:pt x="245715" y="178922"/>
                  </a:lnTo>
                  <a:lnTo>
                    <a:pt x="232172" y="221313"/>
                  </a:lnTo>
                  <a:lnTo>
                    <a:pt x="195411" y="271962"/>
                  </a:lnTo>
                  <a:lnTo>
                    <a:pt x="123825" y="352340"/>
                  </a:lnTo>
                  <a:close/>
                </a:path>
                <a:path w="247650" h="352425">
                  <a:moveTo>
                    <a:pt x="246117" y="167361"/>
                  </a:moveTo>
                  <a:lnTo>
                    <a:pt x="123825" y="167361"/>
                  </a:lnTo>
                  <a:lnTo>
                    <a:pt x="141033" y="163898"/>
                  </a:lnTo>
                  <a:lnTo>
                    <a:pt x="155091" y="154457"/>
                  </a:lnTo>
                  <a:lnTo>
                    <a:pt x="164571" y="140457"/>
                  </a:lnTo>
                  <a:lnTo>
                    <a:pt x="168048" y="123319"/>
                  </a:lnTo>
                  <a:lnTo>
                    <a:pt x="164571" y="106181"/>
                  </a:lnTo>
                  <a:lnTo>
                    <a:pt x="155091" y="92181"/>
                  </a:lnTo>
                  <a:lnTo>
                    <a:pt x="141033" y="82739"/>
                  </a:lnTo>
                  <a:lnTo>
                    <a:pt x="123825" y="79276"/>
                  </a:lnTo>
                  <a:lnTo>
                    <a:pt x="238718" y="79276"/>
                  </a:lnTo>
                  <a:lnTo>
                    <a:pt x="247650" y="123319"/>
                  </a:lnTo>
                  <a:lnTo>
                    <a:pt x="246117" y="16736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2" name="object 12"/>
          <p:cNvGrpSpPr/>
          <p:nvPr/>
        </p:nvGrpSpPr>
        <p:grpSpPr>
          <a:xfrm>
            <a:off x="0" y="2383726"/>
            <a:ext cx="18288000" cy="7903845"/>
            <a:chOff x="0" y="2383726"/>
            <a:chExt cx="18288000" cy="7903845"/>
          </a:xfrm>
        </p:grpSpPr>
        <p:sp>
          <p:nvSpPr>
            <p:cNvPr id="13" name="object 13"/>
            <p:cNvSpPr/>
            <p:nvPr/>
          </p:nvSpPr>
          <p:spPr>
            <a:xfrm>
              <a:off x="0" y="2386011"/>
              <a:ext cx="18288000" cy="1883410"/>
            </a:xfrm>
            <a:custGeom>
              <a:avLst/>
              <a:gdLst/>
              <a:ahLst/>
              <a:cxnLst/>
              <a:rect l="l" t="t" r="r" b="b"/>
              <a:pathLst>
                <a:path w="18288000" h="1883410">
                  <a:moveTo>
                    <a:pt x="6316192" y="1854314"/>
                  </a:moveTo>
                  <a:lnTo>
                    <a:pt x="0" y="1854314"/>
                  </a:lnTo>
                  <a:lnTo>
                    <a:pt x="0" y="1882889"/>
                  </a:lnTo>
                  <a:lnTo>
                    <a:pt x="6316192" y="1882889"/>
                  </a:lnTo>
                  <a:lnTo>
                    <a:pt x="6316192" y="1854314"/>
                  </a:lnTo>
                  <a:close/>
                </a:path>
                <a:path w="18288000" h="1883410">
                  <a:moveTo>
                    <a:pt x="18288000" y="0"/>
                  </a:moveTo>
                  <a:lnTo>
                    <a:pt x="8228673" y="0"/>
                  </a:lnTo>
                  <a:lnTo>
                    <a:pt x="8228673" y="28587"/>
                  </a:lnTo>
                  <a:lnTo>
                    <a:pt x="18288000" y="28587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6302806" y="2398014"/>
              <a:ext cx="1938020" cy="1861185"/>
            </a:xfrm>
            <a:custGeom>
              <a:avLst/>
              <a:gdLst/>
              <a:ahLst/>
              <a:cxnLst/>
              <a:rect l="l" t="t" r="r" b="b"/>
              <a:pathLst>
                <a:path w="1938019" h="1861185">
                  <a:moveTo>
                    <a:pt x="0" y="1860559"/>
                  </a:moveTo>
                  <a:lnTo>
                    <a:pt x="1937393" y="0"/>
                  </a:lnTo>
                </a:path>
              </a:pathLst>
            </a:custGeom>
            <a:ln w="28591">
              <a:solidFill>
                <a:srgbClr val="607E95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8691280" y="7555016"/>
              <a:ext cx="6496685" cy="0"/>
            </a:xfrm>
            <a:custGeom>
              <a:avLst/>
              <a:gdLst/>
              <a:ahLst/>
              <a:cxnLst/>
              <a:rect l="l" t="t" r="r" b="b"/>
              <a:pathLst>
                <a:path w="6496684" h="0">
                  <a:moveTo>
                    <a:pt x="0" y="0"/>
                  </a:moveTo>
                  <a:lnTo>
                    <a:pt x="6496111" y="0"/>
                  </a:lnTo>
                </a:path>
              </a:pathLst>
            </a:custGeom>
            <a:ln w="28575">
              <a:solidFill>
                <a:srgbClr val="607E95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5332780" y="5127772"/>
              <a:ext cx="3368675" cy="2429510"/>
            </a:xfrm>
            <a:custGeom>
              <a:avLst/>
              <a:gdLst/>
              <a:ahLst/>
              <a:cxnLst/>
              <a:rect l="l" t="t" r="r" b="b"/>
              <a:pathLst>
                <a:path w="3368675" h="2429509">
                  <a:moveTo>
                    <a:pt x="0" y="0"/>
                  </a:moveTo>
                  <a:lnTo>
                    <a:pt x="3368335" y="2429384"/>
                  </a:lnTo>
                </a:path>
              </a:pathLst>
            </a:custGeom>
            <a:ln w="28572">
              <a:solidFill>
                <a:srgbClr val="607E95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/>
            <p:cNvSpPr/>
            <p:nvPr/>
          </p:nvSpPr>
          <p:spPr>
            <a:xfrm>
              <a:off x="15173907" y="7533750"/>
              <a:ext cx="3065145" cy="2753360"/>
            </a:xfrm>
            <a:custGeom>
              <a:avLst/>
              <a:gdLst/>
              <a:ahLst/>
              <a:cxnLst/>
              <a:rect l="l" t="t" r="r" b="b"/>
              <a:pathLst>
                <a:path w="3065144" h="2753359">
                  <a:moveTo>
                    <a:pt x="3021977" y="2753249"/>
                  </a:moveTo>
                  <a:lnTo>
                    <a:pt x="0" y="21196"/>
                  </a:lnTo>
                  <a:lnTo>
                    <a:pt x="19163" y="0"/>
                  </a:lnTo>
                  <a:lnTo>
                    <a:pt x="3064586" y="2753249"/>
                  </a:lnTo>
                  <a:lnTo>
                    <a:pt x="3021977" y="2753249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/>
            <p:cNvSpPr/>
            <p:nvPr/>
          </p:nvSpPr>
          <p:spPr>
            <a:xfrm>
              <a:off x="10795924" y="8644828"/>
              <a:ext cx="3943985" cy="0"/>
            </a:xfrm>
            <a:custGeom>
              <a:avLst/>
              <a:gdLst/>
              <a:ahLst/>
              <a:cxnLst/>
              <a:rect l="l" t="t" r="r" b="b"/>
              <a:pathLst>
                <a:path w="3943984" h="0">
                  <a:moveTo>
                    <a:pt x="0" y="0"/>
                  </a:moveTo>
                  <a:lnTo>
                    <a:pt x="3943467" y="0"/>
                  </a:lnTo>
                </a:path>
              </a:pathLst>
            </a:custGeom>
            <a:ln w="28575">
              <a:solidFill>
                <a:srgbClr val="607E95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/>
            <p:cNvSpPr/>
            <p:nvPr/>
          </p:nvSpPr>
          <p:spPr>
            <a:xfrm>
              <a:off x="0" y="5114924"/>
              <a:ext cx="16496030" cy="5172075"/>
            </a:xfrm>
            <a:custGeom>
              <a:avLst/>
              <a:gdLst/>
              <a:ahLst/>
              <a:cxnLst/>
              <a:rect l="l" t="t" r="r" b="b"/>
              <a:pathLst>
                <a:path w="16496030" h="5172075">
                  <a:moveTo>
                    <a:pt x="5344655" y="0"/>
                  </a:moveTo>
                  <a:lnTo>
                    <a:pt x="0" y="0"/>
                  </a:lnTo>
                  <a:lnTo>
                    <a:pt x="0" y="28575"/>
                  </a:lnTo>
                  <a:lnTo>
                    <a:pt x="5344655" y="28575"/>
                  </a:lnTo>
                  <a:lnTo>
                    <a:pt x="5344655" y="0"/>
                  </a:lnTo>
                  <a:close/>
                </a:path>
                <a:path w="16496030" h="5172075">
                  <a:moveTo>
                    <a:pt x="10814825" y="3535184"/>
                  </a:moveTo>
                  <a:lnTo>
                    <a:pt x="10793171" y="3516528"/>
                  </a:lnTo>
                  <a:lnTo>
                    <a:pt x="9367088" y="5172075"/>
                  </a:lnTo>
                  <a:lnTo>
                    <a:pt x="9404794" y="5172075"/>
                  </a:lnTo>
                  <a:lnTo>
                    <a:pt x="10814825" y="3535184"/>
                  </a:lnTo>
                  <a:close/>
                </a:path>
                <a:path w="16496030" h="5172075">
                  <a:moveTo>
                    <a:pt x="16495611" y="5172075"/>
                  </a:moveTo>
                  <a:lnTo>
                    <a:pt x="14740293" y="3515652"/>
                  </a:lnTo>
                  <a:lnTo>
                    <a:pt x="14720684" y="3536429"/>
                  </a:lnTo>
                  <a:lnTo>
                    <a:pt x="16453981" y="5172075"/>
                  </a:lnTo>
                  <a:lnTo>
                    <a:pt x="16495611" y="5172075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/>
            <p:cNvSpPr/>
            <p:nvPr/>
          </p:nvSpPr>
          <p:spPr>
            <a:xfrm>
              <a:off x="9055303" y="3005135"/>
              <a:ext cx="9229709" cy="391479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1" name="object 21"/>
          <p:cNvSpPr/>
          <p:nvPr/>
        </p:nvSpPr>
        <p:spPr>
          <a:xfrm>
            <a:off x="8113941" y="11"/>
            <a:ext cx="10174605" cy="1743075"/>
          </a:xfrm>
          <a:custGeom>
            <a:avLst/>
            <a:gdLst/>
            <a:ahLst/>
            <a:cxnLst/>
            <a:rect l="l" t="t" r="r" b="b"/>
            <a:pathLst>
              <a:path w="10174605" h="1743075">
                <a:moveTo>
                  <a:pt x="10174046" y="1714487"/>
                </a:moveTo>
                <a:lnTo>
                  <a:pt x="1919833" y="1714487"/>
                </a:lnTo>
                <a:lnTo>
                  <a:pt x="42379" y="0"/>
                </a:lnTo>
                <a:lnTo>
                  <a:pt x="0" y="0"/>
                </a:lnTo>
                <a:lnTo>
                  <a:pt x="1906511" y="1741017"/>
                </a:lnTo>
                <a:lnTo>
                  <a:pt x="1906511" y="1743062"/>
                </a:lnTo>
                <a:lnTo>
                  <a:pt x="10174046" y="1743062"/>
                </a:lnTo>
                <a:lnTo>
                  <a:pt x="10174046" y="1714487"/>
                </a:lnTo>
                <a:close/>
              </a:path>
            </a:pathLst>
          </a:custGeom>
          <a:solidFill>
            <a:srgbClr val="607E9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2" name="object 22"/>
          <p:cNvSpPr txBox="1">
            <a:spLocks noGrp="1"/>
          </p:cNvSpPr>
          <p:nvPr>
            <p:ph type="title"/>
          </p:nvPr>
        </p:nvSpPr>
        <p:spPr>
          <a:xfrm>
            <a:off x="1016000" y="793258"/>
            <a:ext cx="3820160" cy="310007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2555" marR="5080" indent="-110489">
              <a:lnSpc>
                <a:spcPct val="112100"/>
              </a:lnSpc>
              <a:spcBef>
                <a:spcPts val="95"/>
              </a:spcBef>
            </a:pPr>
            <a:r>
              <a:rPr dirty="0" spc="-1425"/>
              <a:t>T</a:t>
            </a:r>
            <a:r>
              <a:rPr dirty="0" spc="-1155"/>
              <a:t>H</a:t>
            </a:r>
            <a:r>
              <a:rPr dirty="0" spc="-730"/>
              <a:t>A</a:t>
            </a:r>
            <a:r>
              <a:rPr dirty="0" spc="-1010"/>
              <a:t>N</a:t>
            </a:r>
            <a:r>
              <a:rPr dirty="0" spc="-1085"/>
              <a:t>K  </a:t>
            </a:r>
            <a:r>
              <a:rPr dirty="0" spc="-1095">
                <a:solidFill>
                  <a:srgbClr val="FFFFFF"/>
                </a:solidFill>
              </a:rPr>
              <a:t>YOU</a:t>
            </a:r>
          </a:p>
        </p:txBody>
      </p:sp>
      <p:sp>
        <p:nvSpPr>
          <p:cNvPr id="23" name="object 23"/>
          <p:cNvSpPr txBox="1"/>
          <p:nvPr/>
        </p:nvSpPr>
        <p:spPr>
          <a:xfrm>
            <a:off x="1016000" y="5348708"/>
            <a:ext cx="4597400" cy="361124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500" spc="-130">
                <a:solidFill>
                  <a:srgbClr val="93CAFF"/>
                </a:solidFill>
                <a:latin typeface="Arial Black"/>
                <a:cs typeface="Arial Black"/>
              </a:rPr>
              <a:t>Contact</a:t>
            </a:r>
            <a:r>
              <a:rPr dirty="0" sz="3500" spc="-265">
                <a:solidFill>
                  <a:srgbClr val="93CAFF"/>
                </a:solidFill>
                <a:latin typeface="Arial Black"/>
                <a:cs typeface="Arial Black"/>
              </a:rPr>
              <a:t> </a:t>
            </a:r>
            <a:r>
              <a:rPr dirty="0" sz="3500" spc="-390">
                <a:solidFill>
                  <a:srgbClr val="93CAFF"/>
                </a:solidFill>
                <a:latin typeface="Arial Black"/>
                <a:cs typeface="Arial Black"/>
              </a:rPr>
              <a:t>Us</a:t>
            </a:r>
            <a:endParaRPr sz="3500">
              <a:latin typeface="Arial Black"/>
              <a:cs typeface="Arial Black"/>
            </a:endParaRPr>
          </a:p>
          <a:p>
            <a:pPr marL="875665">
              <a:lnSpc>
                <a:spcPct val="100000"/>
              </a:lnSpc>
              <a:spcBef>
                <a:spcPts val="3390"/>
              </a:spcBef>
            </a:pPr>
            <a:r>
              <a:rPr dirty="0" sz="2050" spc="-180">
                <a:solidFill>
                  <a:srgbClr val="FFFFFF"/>
                </a:solidFill>
                <a:latin typeface="Arial Black"/>
                <a:cs typeface="Arial Black"/>
              </a:rPr>
              <a:t>+19</a:t>
            </a:r>
            <a:r>
              <a:rPr dirty="0" sz="2050" spc="-23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2050" spc="-185">
                <a:solidFill>
                  <a:srgbClr val="FFFFFF"/>
                </a:solidFill>
                <a:latin typeface="Arial Black"/>
                <a:cs typeface="Arial Black"/>
              </a:rPr>
              <a:t>9528829470</a:t>
            </a:r>
            <a:endParaRPr sz="2050">
              <a:latin typeface="Arial Black"/>
              <a:cs typeface="Arial Black"/>
            </a:endParaRPr>
          </a:p>
          <a:p>
            <a:pPr marL="875665">
              <a:lnSpc>
                <a:spcPct val="100000"/>
              </a:lnSpc>
              <a:spcBef>
                <a:spcPts val="425"/>
              </a:spcBef>
            </a:pPr>
            <a:r>
              <a:rPr dirty="0" sz="2050" spc="-180">
                <a:solidFill>
                  <a:srgbClr val="FFFFFF"/>
                </a:solidFill>
                <a:latin typeface="Arial Black"/>
                <a:cs typeface="Arial Black"/>
              </a:rPr>
              <a:t>+91</a:t>
            </a:r>
            <a:r>
              <a:rPr dirty="0" sz="2050" spc="-23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2050" spc="-185">
                <a:solidFill>
                  <a:srgbClr val="FFFFFF"/>
                </a:solidFill>
                <a:latin typeface="Arial Black"/>
                <a:cs typeface="Arial Black"/>
              </a:rPr>
              <a:t>8423984145</a:t>
            </a:r>
            <a:endParaRPr sz="2050">
              <a:latin typeface="Arial Black"/>
              <a:cs typeface="Arial Black"/>
            </a:endParaRPr>
          </a:p>
          <a:p>
            <a:pPr marL="924560" marR="351155">
              <a:lnSpc>
                <a:spcPct val="116900"/>
              </a:lnSpc>
              <a:spcBef>
                <a:spcPts val="350"/>
              </a:spcBef>
            </a:pPr>
            <a:r>
              <a:rPr dirty="0" sz="1950" spc="-150">
                <a:solidFill>
                  <a:srgbClr val="FFFFFF"/>
                </a:solidFill>
                <a:latin typeface="Arial Black"/>
                <a:cs typeface="Arial Black"/>
                <a:hlinkClick r:id="rId3"/>
              </a:rPr>
              <a:t>arpan.it.21019@recb.ac.in </a:t>
            </a:r>
            <a:r>
              <a:rPr dirty="0" sz="1950" spc="-15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1950" spc="-160">
                <a:solidFill>
                  <a:srgbClr val="FFFFFF"/>
                </a:solidFill>
                <a:latin typeface="Arial Black"/>
                <a:cs typeface="Arial Black"/>
                <a:hlinkClick r:id="rId4"/>
              </a:rPr>
              <a:t>akhilesh.it.21012@recb.ac.in</a:t>
            </a:r>
            <a:endParaRPr sz="1950">
              <a:latin typeface="Arial Black"/>
              <a:cs typeface="Arial Black"/>
            </a:endParaRPr>
          </a:p>
          <a:p>
            <a:pPr marL="924560">
              <a:lnSpc>
                <a:spcPct val="100000"/>
              </a:lnSpc>
              <a:spcBef>
                <a:spcPts val="1625"/>
              </a:spcBef>
            </a:pPr>
            <a:r>
              <a:rPr dirty="0" sz="2000" spc="-215">
                <a:solidFill>
                  <a:srgbClr val="FFFFFF"/>
                </a:solidFill>
                <a:latin typeface="Arial Black"/>
                <a:cs typeface="Arial Black"/>
                <a:hlinkClick r:id="rId5"/>
              </a:rPr>
              <a:t>www.reciannetwork.com</a:t>
            </a:r>
            <a:endParaRPr sz="2000">
              <a:latin typeface="Arial Black"/>
              <a:cs typeface="Arial Black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150">
              <a:latin typeface="Arial Black"/>
              <a:cs typeface="Arial Black"/>
            </a:endParaRPr>
          </a:p>
          <a:p>
            <a:pPr marL="924560">
              <a:lnSpc>
                <a:spcPct val="100000"/>
              </a:lnSpc>
            </a:pPr>
            <a:r>
              <a:rPr dirty="0" sz="2000" spc="-155">
                <a:solidFill>
                  <a:srgbClr val="FFFFFF"/>
                </a:solidFill>
                <a:latin typeface="Arial Black"/>
                <a:cs typeface="Arial Black"/>
              </a:rPr>
              <a:t>Candpur,Bijnor </a:t>
            </a:r>
            <a:r>
              <a:rPr dirty="0" sz="2000" spc="-180">
                <a:solidFill>
                  <a:srgbClr val="FFFFFF"/>
                </a:solidFill>
                <a:latin typeface="Arial Black"/>
                <a:cs typeface="Arial Black"/>
              </a:rPr>
              <a:t>(Uttar </a:t>
            </a:r>
            <a:r>
              <a:rPr dirty="0" sz="2000" spc="-185">
                <a:solidFill>
                  <a:srgbClr val="FFFFFF"/>
                </a:solidFill>
                <a:latin typeface="Arial Black"/>
                <a:cs typeface="Arial Black"/>
              </a:rPr>
              <a:t>Pradesh)</a:t>
            </a:r>
            <a:endParaRPr sz="2000">
              <a:latin typeface="Arial Black"/>
              <a:cs typeface="Arial Black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2893852" y="1003364"/>
            <a:ext cx="4378325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-185">
                <a:solidFill>
                  <a:srgbClr val="FFFFFF"/>
                </a:solidFill>
                <a:latin typeface="Arial Black"/>
                <a:cs typeface="Arial Black"/>
              </a:rPr>
              <a:t>We </a:t>
            </a:r>
            <a:r>
              <a:rPr dirty="0" sz="2000" spc="-180">
                <a:solidFill>
                  <a:srgbClr val="FFFFFF"/>
                </a:solidFill>
                <a:latin typeface="Arial Black"/>
                <a:cs typeface="Arial Black"/>
              </a:rPr>
              <a:t>look </a:t>
            </a:r>
            <a:r>
              <a:rPr dirty="0" sz="2000" spc="-155">
                <a:solidFill>
                  <a:srgbClr val="FFFFFF"/>
                </a:solidFill>
                <a:latin typeface="Arial Black"/>
                <a:cs typeface="Arial Black"/>
              </a:rPr>
              <a:t>forward </a:t>
            </a:r>
            <a:r>
              <a:rPr dirty="0" sz="2000" spc="-160">
                <a:solidFill>
                  <a:srgbClr val="FFFFFF"/>
                </a:solidFill>
                <a:latin typeface="Arial Black"/>
                <a:cs typeface="Arial Black"/>
              </a:rPr>
              <a:t>to </a:t>
            </a:r>
            <a:r>
              <a:rPr dirty="0" sz="2000" spc="-195">
                <a:solidFill>
                  <a:srgbClr val="FFFFFF"/>
                </a:solidFill>
                <a:latin typeface="Arial Black"/>
                <a:cs typeface="Arial Black"/>
              </a:rPr>
              <a:t>working </a:t>
            </a:r>
            <a:r>
              <a:rPr dirty="0" sz="2000" spc="-200">
                <a:solidFill>
                  <a:srgbClr val="FFFFFF"/>
                </a:solidFill>
                <a:latin typeface="Arial Black"/>
                <a:cs typeface="Arial Black"/>
              </a:rPr>
              <a:t>with</a:t>
            </a:r>
            <a:r>
              <a:rPr dirty="0" sz="2000" spc="-5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2000" spc="-155">
                <a:solidFill>
                  <a:srgbClr val="FFFFFF"/>
                </a:solidFill>
                <a:latin typeface="Arial Black"/>
                <a:cs typeface="Arial Black"/>
              </a:rPr>
              <a:t>you</a:t>
            </a:r>
            <a:endParaRPr sz="20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85851" y="714374"/>
            <a:ext cx="16219169" cy="9133205"/>
            <a:chOff x="1085851" y="714374"/>
            <a:chExt cx="16219169" cy="9133205"/>
          </a:xfrm>
        </p:grpSpPr>
        <p:sp>
          <p:nvSpPr>
            <p:cNvPr id="3" name="object 3"/>
            <p:cNvSpPr/>
            <p:nvPr/>
          </p:nvSpPr>
          <p:spPr>
            <a:xfrm>
              <a:off x="7931731" y="714374"/>
              <a:ext cx="8855710" cy="8857615"/>
            </a:xfrm>
            <a:custGeom>
              <a:avLst/>
              <a:gdLst/>
              <a:ahLst/>
              <a:cxnLst/>
              <a:rect l="l" t="t" r="r" b="b"/>
              <a:pathLst>
                <a:path w="8855710" h="8857615">
                  <a:moveTo>
                    <a:pt x="4525186" y="8857232"/>
                  </a:moveTo>
                  <a:lnTo>
                    <a:pt x="4236745" y="8854166"/>
                  </a:lnTo>
                  <a:lnTo>
                    <a:pt x="3952528" y="8832942"/>
                  </a:lnTo>
                  <a:lnTo>
                    <a:pt x="3673575" y="8794114"/>
                  </a:lnTo>
                  <a:lnTo>
                    <a:pt x="3400448" y="8738243"/>
                  </a:lnTo>
                  <a:lnTo>
                    <a:pt x="3133707" y="8665889"/>
                  </a:lnTo>
                  <a:lnTo>
                    <a:pt x="2873914" y="8577613"/>
                  </a:lnTo>
                  <a:lnTo>
                    <a:pt x="2621629" y="8473977"/>
                  </a:lnTo>
                  <a:lnTo>
                    <a:pt x="2377414" y="8355541"/>
                  </a:lnTo>
                  <a:lnTo>
                    <a:pt x="2103442" y="8199409"/>
                  </a:lnTo>
                  <a:lnTo>
                    <a:pt x="1842108" y="8024787"/>
                  </a:lnTo>
                  <a:lnTo>
                    <a:pt x="1594302" y="7832565"/>
                  </a:lnTo>
                  <a:lnTo>
                    <a:pt x="1360914" y="7623634"/>
                  </a:lnTo>
                  <a:lnTo>
                    <a:pt x="1142836" y="7398886"/>
                  </a:lnTo>
                  <a:lnTo>
                    <a:pt x="940957" y="7159209"/>
                  </a:lnTo>
                  <a:lnTo>
                    <a:pt x="756169" y="6905496"/>
                  </a:lnTo>
                  <a:lnTo>
                    <a:pt x="589361" y="6638637"/>
                  </a:lnTo>
                  <a:lnTo>
                    <a:pt x="441426" y="6359523"/>
                  </a:lnTo>
                  <a:lnTo>
                    <a:pt x="330320" y="6111202"/>
                  </a:lnTo>
                  <a:lnTo>
                    <a:pt x="234294" y="5855093"/>
                  </a:lnTo>
                  <a:lnTo>
                    <a:pt x="153909" y="5591756"/>
                  </a:lnTo>
                  <a:lnTo>
                    <a:pt x="89727" y="5321752"/>
                  </a:lnTo>
                  <a:lnTo>
                    <a:pt x="42307" y="5045642"/>
                  </a:lnTo>
                  <a:lnTo>
                    <a:pt x="12211" y="4763987"/>
                  </a:lnTo>
                  <a:lnTo>
                    <a:pt x="0" y="4477347"/>
                  </a:lnTo>
                  <a:lnTo>
                    <a:pt x="6126" y="4189291"/>
                  </a:lnTo>
                  <a:lnTo>
                    <a:pt x="30322" y="3905912"/>
                  </a:lnTo>
                  <a:lnTo>
                    <a:pt x="72030" y="3627891"/>
                  </a:lnTo>
                  <a:lnTo>
                    <a:pt x="130687" y="3355789"/>
                  </a:lnTo>
                  <a:lnTo>
                    <a:pt x="205734" y="3090168"/>
                  </a:lnTo>
                  <a:lnTo>
                    <a:pt x="296608" y="2831587"/>
                  </a:lnTo>
                  <a:lnTo>
                    <a:pt x="402750" y="2580608"/>
                  </a:lnTo>
                  <a:lnTo>
                    <a:pt x="523598" y="2337792"/>
                  </a:lnTo>
                  <a:lnTo>
                    <a:pt x="682426" y="2065572"/>
                  </a:lnTo>
                  <a:lnTo>
                    <a:pt x="859617" y="1806115"/>
                  </a:lnTo>
                  <a:lnTo>
                    <a:pt x="1054281" y="1560314"/>
                  </a:lnTo>
                  <a:lnTo>
                    <a:pt x="1265525" y="1329059"/>
                  </a:lnTo>
                  <a:lnTo>
                    <a:pt x="1492461" y="1113240"/>
                  </a:lnTo>
                  <a:lnTo>
                    <a:pt x="1734197" y="913748"/>
                  </a:lnTo>
                  <a:lnTo>
                    <a:pt x="1989843" y="731474"/>
                  </a:lnTo>
                  <a:lnTo>
                    <a:pt x="2258507" y="567309"/>
                  </a:lnTo>
                  <a:lnTo>
                    <a:pt x="2539300" y="422142"/>
                  </a:lnTo>
                  <a:lnTo>
                    <a:pt x="2788957" y="313510"/>
                  </a:lnTo>
                  <a:lnTo>
                    <a:pt x="3046310" y="220052"/>
                  </a:lnTo>
                  <a:lnTo>
                    <a:pt x="3310797" y="142329"/>
                  </a:lnTo>
                  <a:lnTo>
                    <a:pt x="3581858" y="80901"/>
                  </a:lnTo>
                  <a:lnTo>
                    <a:pt x="3858931" y="36330"/>
                  </a:lnTo>
                  <a:lnTo>
                    <a:pt x="4141456" y="9176"/>
                  </a:lnTo>
                  <a:lnTo>
                    <a:pt x="4428872" y="0"/>
                  </a:lnTo>
                  <a:lnTo>
                    <a:pt x="4525186" y="1026"/>
                  </a:lnTo>
                  <a:lnTo>
                    <a:pt x="4811034" y="16257"/>
                  </a:lnTo>
                  <a:lnTo>
                    <a:pt x="5091804" y="49279"/>
                  </a:lnTo>
                  <a:lnTo>
                    <a:pt x="5366935" y="99532"/>
                  </a:lnTo>
                  <a:lnTo>
                    <a:pt x="5635867" y="166454"/>
                  </a:lnTo>
                  <a:lnTo>
                    <a:pt x="5898038" y="249484"/>
                  </a:lnTo>
                  <a:lnTo>
                    <a:pt x="6152888" y="348063"/>
                  </a:lnTo>
                  <a:lnTo>
                    <a:pt x="6399856" y="461628"/>
                  </a:lnTo>
                  <a:lnTo>
                    <a:pt x="6677274" y="612313"/>
                  </a:lnTo>
                  <a:lnTo>
                    <a:pt x="6942310" y="781744"/>
                  </a:lnTo>
                  <a:lnTo>
                    <a:pt x="7194072" y="969028"/>
                  </a:lnTo>
                  <a:lnTo>
                    <a:pt x="7431670" y="1173276"/>
                  </a:lnTo>
                  <a:lnTo>
                    <a:pt x="7654214" y="1393596"/>
                  </a:lnTo>
                  <a:lnTo>
                    <a:pt x="7860812" y="1629098"/>
                  </a:lnTo>
                  <a:lnTo>
                    <a:pt x="8050574" y="1878891"/>
                  </a:lnTo>
                  <a:lnTo>
                    <a:pt x="8222610" y="2142085"/>
                  </a:lnTo>
                  <a:lnTo>
                    <a:pt x="8376028" y="2417789"/>
                  </a:lnTo>
                  <a:lnTo>
                    <a:pt x="8492036" y="2663389"/>
                  </a:lnTo>
                  <a:lnTo>
                    <a:pt x="8593151" y="2916964"/>
                  </a:lnTo>
                  <a:lnTo>
                    <a:pt x="8678812" y="3177954"/>
                  </a:lnTo>
                  <a:lnTo>
                    <a:pt x="8748457" y="3445798"/>
                  </a:lnTo>
                  <a:lnTo>
                    <a:pt x="8801527" y="3719935"/>
                  </a:lnTo>
                  <a:lnTo>
                    <a:pt x="8837460" y="3999804"/>
                  </a:lnTo>
                  <a:lnTo>
                    <a:pt x="8855695" y="4284845"/>
                  </a:lnTo>
                  <a:lnTo>
                    <a:pt x="8855695" y="4573413"/>
                  </a:lnTo>
                  <a:lnTo>
                    <a:pt x="8837460" y="4858454"/>
                  </a:lnTo>
                  <a:lnTo>
                    <a:pt x="8801527" y="5138323"/>
                  </a:lnTo>
                  <a:lnTo>
                    <a:pt x="8748457" y="5412460"/>
                  </a:lnTo>
                  <a:lnTo>
                    <a:pt x="8678812" y="5680304"/>
                  </a:lnTo>
                  <a:lnTo>
                    <a:pt x="8593151" y="5941294"/>
                  </a:lnTo>
                  <a:lnTo>
                    <a:pt x="8492036" y="6194869"/>
                  </a:lnTo>
                  <a:lnTo>
                    <a:pt x="8376028" y="6440468"/>
                  </a:lnTo>
                  <a:lnTo>
                    <a:pt x="8222610" y="6716172"/>
                  </a:lnTo>
                  <a:lnTo>
                    <a:pt x="8050574" y="6979366"/>
                  </a:lnTo>
                  <a:lnTo>
                    <a:pt x="7860812" y="7229160"/>
                  </a:lnTo>
                  <a:lnTo>
                    <a:pt x="7654214" y="7464662"/>
                  </a:lnTo>
                  <a:lnTo>
                    <a:pt x="7431670" y="7684982"/>
                  </a:lnTo>
                  <a:lnTo>
                    <a:pt x="7194072" y="7889229"/>
                  </a:lnTo>
                  <a:lnTo>
                    <a:pt x="6942310" y="8076514"/>
                  </a:lnTo>
                  <a:lnTo>
                    <a:pt x="6677274" y="8245944"/>
                  </a:lnTo>
                  <a:lnTo>
                    <a:pt x="6399856" y="8396630"/>
                  </a:lnTo>
                  <a:lnTo>
                    <a:pt x="6152888" y="8510195"/>
                  </a:lnTo>
                  <a:lnTo>
                    <a:pt x="5898038" y="8608773"/>
                  </a:lnTo>
                  <a:lnTo>
                    <a:pt x="5635867" y="8691804"/>
                  </a:lnTo>
                  <a:lnTo>
                    <a:pt x="5366935" y="8758726"/>
                  </a:lnTo>
                  <a:lnTo>
                    <a:pt x="5091804" y="8808978"/>
                  </a:lnTo>
                  <a:lnTo>
                    <a:pt x="4811034" y="8842000"/>
                  </a:lnTo>
                  <a:lnTo>
                    <a:pt x="4525186" y="8857232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2517229" y="4976811"/>
              <a:ext cx="5572125" cy="885825"/>
            </a:xfrm>
            <a:custGeom>
              <a:avLst/>
              <a:gdLst/>
              <a:ahLst/>
              <a:cxnLst/>
              <a:rect l="l" t="t" r="r" b="b"/>
              <a:pathLst>
                <a:path w="5572125" h="885825">
                  <a:moveTo>
                    <a:pt x="5566842" y="771321"/>
                  </a:moveTo>
                  <a:lnTo>
                    <a:pt x="1537639" y="771321"/>
                  </a:lnTo>
                  <a:lnTo>
                    <a:pt x="1537639" y="885621"/>
                  </a:lnTo>
                  <a:lnTo>
                    <a:pt x="5566842" y="885621"/>
                  </a:lnTo>
                  <a:lnTo>
                    <a:pt x="5566842" y="771321"/>
                  </a:lnTo>
                  <a:close/>
                </a:path>
                <a:path w="5572125" h="885825">
                  <a:moveTo>
                    <a:pt x="5572125" y="0"/>
                  </a:moveTo>
                  <a:lnTo>
                    <a:pt x="0" y="0"/>
                  </a:lnTo>
                  <a:lnTo>
                    <a:pt x="0" y="114300"/>
                  </a:lnTo>
                  <a:lnTo>
                    <a:pt x="5572125" y="114300"/>
                  </a:lnTo>
                  <a:lnTo>
                    <a:pt x="5572125" y="0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8005968" y="722385"/>
              <a:ext cx="8783726" cy="87757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1085851" y="4205508"/>
              <a:ext cx="7001509" cy="114300"/>
            </a:xfrm>
            <a:custGeom>
              <a:avLst/>
              <a:gdLst/>
              <a:ahLst/>
              <a:cxnLst/>
              <a:rect l="l" t="t" r="r" b="b"/>
              <a:pathLst>
                <a:path w="7001509" h="114300">
                  <a:moveTo>
                    <a:pt x="0" y="0"/>
                  </a:moveTo>
                  <a:lnTo>
                    <a:pt x="7001001" y="0"/>
                  </a:lnTo>
                  <a:lnTo>
                    <a:pt x="7001001" y="114300"/>
                  </a:lnTo>
                  <a:lnTo>
                    <a:pt x="0" y="114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14995639" y="5367197"/>
              <a:ext cx="2042795" cy="2301875"/>
            </a:xfrm>
            <a:custGeom>
              <a:avLst/>
              <a:gdLst/>
              <a:ahLst/>
              <a:cxnLst/>
              <a:rect l="l" t="t" r="r" b="b"/>
              <a:pathLst>
                <a:path w="2042794" h="2301875">
                  <a:moveTo>
                    <a:pt x="561860" y="495300"/>
                  </a:moveTo>
                  <a:lnTo>
                    <a:pt x="280936" y="0"/>
                  </a:lnTo>
                  <a:lnTo>
                    <a:pt x="0" y="495300"/>
                  </a:lnTo>
                  <a:lnTo>
                    <a:pt x="561860" y="495300"/>
                  </a:lnTo>
                  <a:close/>
                </a:path>
                <a:path w="2042794" h="2301875">
                  <a:moveTo>
                    <a:pt x="2042223" y="1177417"/>
                  </a:moveTo>
                  <a:lnTo>
                    <a:pt x="756386" y="1177417"/>
                  </a:lnTo>
                  <a:lnTo>
                    <a:pt x="1399298" y="2301367"/>
                  </a:lnTo>
                  <a:lnTo>
                    <a:pt x="2042223" y="1177417"/>
                  </a:lnTo>
                  <a:close/>
                </a:path>
              </a:pathLst>
            </a:custGeom>
            <a:solidFill>
              <a:srgbClr val="99BDD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15485532" y="8256577"/>
              <a:ext cx="1819275" cy="1590675"/>
            </a:xfrm>
            <a:custGeom>
              <a:avLst/>
              <a:gdLst/>
              <a:ahLst/>
              <a:cxnLst/>
              <a:rect l="l" t="t" r="r" b="b"/>
              <a:pathLst>
                <a:path w="1819275" h="1590675">
                  <a:moveTo>
                    <a:pt x="0" y="0"/>
                  </a:moveTo>
                  <a:lnTo>
                    <a:pt x="1819274" y="0"/>
                  </a:lnTo>
                  <a:lnTo>
                    <a:pt x="909637" y="15906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14558650" y="7983534"/>
              <a:ext cx="1095375" cy="962025"/>
            </a:xfrm>
            <a:custGeom>
              <a:avLst/>
              <a:gdLst/>
              <a:ahLst/>
              <a:cxnLst/>
              <a:rect l="l" t="t" r="r" b="b"/>
              <a:pathLst>
                <a:path w="1095375" h="962025">
                  <a:moveTo>
                    <a:pt x="1095247" y="962024"/>
                  </a:moveTo>
                  <a:lnTo>
                    <a:pt x="0" y="962024"/>
                  </a:lnTo>
                  <a:lnTo>
                    <a:pt x="547623" y="0"/>
                  </a:lnTo>
                  <a:lnTo>
                    <a:pt x="1095247" y="962024"/>
                  </a:lnTo>
                  <a:close/>
                </a:path>
              </a:pathLst>
            </a:custGeom>
            <a:solidFill>
              <a:srgbClr val="99BDD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15297696" y="5633833"/>
              <a:ext cx="1095375" cy="2388235"/>
            </a:xfrm>
            <a:custGeom>
              <a:avLst/>
              <a:gdLst/>
              <a:ahLst/>
              <a:cxnLst/>
              <a:rect l="l" t="t" r="r" b="b"/>
              <a:pathLst>
                <a:path w="1095375" h="2388234">
                  <a:moveTo>
                    <a:pt x="1054519" y="742950"/>
                  </a:moveTo>
                  <a:lnTo>
                    <a:pt x="625932" y="0"/>
                  </a:lnTo>
                  <a:lnTo>
                    <a:pt x="197358" y="742950"/>
                  </a:lnTo>
                  <a:lnTo>
                    <a:pt x="1054519" y="742950"/>
                  </a:lnTo>
                  <a:close/>
                </a:path>
                <a:path w="1095375" h="2388234">
                  <a:moveTo>
                    <a:pt x="1095248" y="2387968"/>
                  </a:moveTo>
                  <a:lnTo>
                    <a:pt x="547624" y="1425943"/>
                  </a:lnTo>
                  <a:lnTo>
                    <a:pt x="0" y="2387968"/>
                  </a:lnTo>
                  <a:lnTo>
                    <a:pt x="1095248" y="2387968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1016000" y="958850"/>
            <a:ext cx="6576059" cy="2807970"/>
          </a:xfrm>
          <a:prstGeom prst="rect"/>
        </p:spPr>
        <p:txBody>
          <a:bodyPr wrap="square" lIns="0" tIns="26670" rIns="0" bIns="0" rtlCol="0" vert="horz">
            <a:spAutoFit/>
          </a:bodyPr>
          <a:lstStyle/>
          <a:p>
            <a:pPr marL="12700" marR="5080">
              <a:lnSpc>
                <a:spcPts val="11110"/>
              </a:lnSpc>
              <a:spcBef>
                <a:spcPts val="210"/>
              </a:spcBef>
            </a:pPr>
            <a:r>
              <a:rPr dirty="0" spc="-1045"/>
              <a:t>ABOUT </a:t>
            </a:r>
            <a:r>
              <a:rPr dirty="0" spc="-1015"/>
              <a:t>OUR  </a:t>
            </a:r>
            <a:r>
              <a:rPr dirty="0" spc="-1015">
                <a:solidFill>
                  <a:srgbClr val="FFFFFF"/>
                </a:solidFill>
              </a:rPr>
              <a:t>PROJECT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1016000" y="6769092"/>
            <a:ext cx="6282055" cy="24923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dirty="0" sz="2000" spc="-175">
                <a:solidFill>
                  <a:srgbClr val="FFFFFF"/>
                </a:solidFill>
                <a:latin typeface="Arial Black"/>
                <a:cs typeface="Arial Black"/>
              </a:rPr>
              <a:t>Lorem </a:t>
            </a:r>
            <a:r>
              <a:rPr dirty="0" sz="2000" spc="-165">
                <a:solidFill>
                  <a:srgbClr val="FFFFFF"/>
                </a:solidFill>
                <a:latin typeface="Arial Black"/>
                <a:cs typeface="Arial Black"/>
              </a:rPr>
              <a:t>ipsum </a:t>
            </a:r>
            <a:r>
              <a:rPr dirty="0" sz="2000" spc="-125">
                <a:solidFill>
                  <a:srgbClr val="FFFFFF"/>
                </a:solidFill>
                <a:latin typeface="Arial Black"/>
                <a:cs typeface="Arial Black"/>
              </a:rPr>
              <a:t>dolor </a:t>
            </a:r>
            <a:r>
              <a:rPr dirty="0" sz="2000" spc="-210">
                <a:solidFill>
                  <a:srgbClr val="FFFFFF"/>
                </a:solidFill>
                <a:latin typeface="Arial Black"/>
                <a:cs typeface="Arial Black"/>
              </a:rPr>
              <a:t>sit </a:t>
            </a:r>
            <a:r>
              <a:rPr dirty="0" sz="2000" spc="-195">
                <a:solidFill>
                  <a:srgbClr val="FFFFFF"/>
                </a:solidFill>
                <a:latin typeface="Arial Black"/>
                <a:cs typeface="Arial Black"/>
              </a:rPr>
              <a:t>amet, </a:t>
            </a:r>
            <a:r>
              <a:rPr dirty="0" sz="2000" spc="-210">
                <a:solidFill>
                  <a:srgbClr val="FFFFFF"/>
                </a:solidFill>
                <a:latin typeface="Arial Black"/>
                <a:cs typeface="Arial Black"/>
              </a:rPr>
              <a:t>consectetur </a:t>
            </a:r>
            <a:r>
              <a:rPr dirty="0" sz="2000" spc="-200">
                <a:solidFill>
                  <a:srgbClr val="FFFFFF"/>
                </a:solidFill>
                <a:latin typeface="Arial Black"/>
                <a:cs typeface="Arial Black"/>
              </a:rPr>
              <a:t>adipiscing  </a:t>
            </a:r>
            <a:r>
              <a:rPr dirty="0" sz="2000" spc="-185">
                <a:solidFill>
                  <a:srgbClr val="FFFFFF"/>
                </a:solidFill>
                <a:latin typeface="Arial Black"/>
                <a:cs typeface="Arial Black"/>
              </a:rPr>
              <a:t>elit, </a:t>
            </a:r>
            <a:r>
              <a:rPr dirty="0" sz="2000" spc="-200">
                <a:solidFill>
                  <a:srgbClr val="FFFFFF"/>
                </a:solidFill>
                <a:latin typeface="Arial Black"/>
                <a:cs typeface="Arial Black"/>
              </a:rPr>
              <a:t>sed </a:t>
            </a:r>
            <a:r>
              <a:rPr dirty="0" sz="2000" spc="-120">
                <a:solidFill>
                  <a:srgbClr val="FFFFFF"/>
                </a:solidFill>
                <a:latin typeface="Arial Black"/>
                <a:cs typeface="Arial Black"/>
              </a:rPr>
              <a:t>do </a:t>
            </a:r>
            <a:r>
              <a:rPr dirty="0" sz="2000" spc="-165">
                <a:solidFill>
                  <a:srgbClr val="FFFFFF"/>
                </a:solidFill>
                <a:latin typeface="Arial Black"/>
                <a:cs typeface="Arial Black"/>
              </a:rPr>
              <a:t>eiusmod </a:t>
            </a:r>
            <a:r>
              <a:rPr dirty="0" sz="2000" spc="-145">
                <a:solidFill>
                  <a:srgbClr val="FFFFFF"/>
                </a:solidFill>
                <a:latin typeface="Arial Black"/>
                <a:cs typeface="Arial Black"/>
              </a:rPr>
              <a:t>tempor </a:t>
            </a:r>
            <a:r>
              <a:rPr dirty="0" sz="2000" spc="-165">
                <a:solidFill>
                  <a:srgbClr val="FFFFFF"/>
                </a:solidFill>
                <a:latin typeface="Arial Black"/>
                <a:cs typeface="Arial Black"/>
              </a:rPr>
              <a:t>incididunt </a:t>
            </a:r>
            <a:r>
              <a:rPr dirty="0" sz="2000" spc="-150">
                <a:solidFill>
                  <a:srgbClr val="FFFFFF"/>
                </a:solidFill>
                <a:latin typeface="Arial Black"/>
                <a:cs typeface="Arial Black"/>
              </a:rPr>
              <a:t>ut </a:t>
            </a:r>
            <a:r>
              <a:rPr dirty="0" sz="2000" spc="-155">
                <a:solidFill>
                  <a:srgbClr val="FFFFFF"/>
                </a:solidFill>
                <a:latin typeface="Arial Black"/>
                <a:cs typeface="Arial Black"/>
              </a:rPr>
              <a:t>labore </a:t>
            </a:r>
            <a:r>
              <a:rPr dirty="0" sz="2000" spc="-200">
                <a:solidFill>
                  <a:srgbClr val="FFFFFF"/>
                </a:solidFill>
                <a:latin typeface="Arial Black"/>
                <a:cs typeface="Arial Black"/>
              </a:rPr>
              <a:t>et  </a:t>
            </a:r>
            <a:r>
              <a:rPr dirty="0" sz="2000" spc="-140">
                <a:solidFill>
                  <a:srgbClr val="FFFFFF"/>
                </a:solidFill>
                <a:latin typeface="Arial Black"/>
                <a:cs typeface="Arial Black"/>
              </a:rPr>
              <a:t>dolore </a:t>
            </a:r>
            <a:r>
              <a:rPr dirty="0" sz="2000" spc="-190">
                <a:solidFill>
                  <a:srgbClr val="FFFFFF"/>
                </a:solidFill>
                <a:latin typeface="Arial Black"/>
                <a:cs typeface="Arial Black"/>
              </a:rPr>
              <a:t>magna </a:t>
            </a:r>
            <a:r>
              <a:rPr dirty="0" sz="2000" spc="-165">
                <a:solidFill>
                  <a:srgbClr val="FFFFFF"/>
                </a:solidFill>
                <a:latin typeface="Arial Black"/>
                <a:cs typeface="Arial Black"/>
              </a:rPr>
              <a:t>aliqua. </a:t>
            </a:r>
            <a:r>
              <a:rPr dirty="0" sz="2000" spc="-200">
                <a:solidFill>
                  <a:srgbClr val="FFFFFF"/>
                </a:solidFill>
                <a:latin typeface="Arial Black"/>
                <a:cs typeface="Arial Black"/>
              </a:rPr>
              <a:t>Ut </a:t>
            </a:r>
            <a:r>
              <a:rPr dirty="0" sz="2000" spc="-160">
                <a:solidFill>
                  <a:srgbClr val="FFFFFF"/>
                </a:solidFill>
                <a:latin typeface="Arial Black"/>
                <a:cs typeface="Arial Black"/>
              </a:rPr>
              <a:t>enim </a:t>
            </a:r>
            <a:r>
              <a:rPr dirty="0" sz="2000" spc="-170">
                <a:solidFill>
                  <a:srgbClr val="FFFFFF"/>
                </a:solidFill>
                <a:latin typeface="Arial Black"/>
                <a:cs typeface="Arial Black"/>
              </a:rPr>
              <a:t>ad </a:t>
            </a:r>
            <a:r>
              <a:rPr dirty="0" sz="2000" spc="-150">
                <a:solidFill>
                  <a:srgbClr val="FFFFFF"/>
                </a:solidFill>
                <a:latin typeface="Arial Black"/>
                <a:cs typeface="Arial Black"/>
              </a:rPr>
              <a:t>minim </a:t>
            </a:r>
            <a:r>
              <a:rPr dirty="0" sz="2000" spc="-185">
                <a:solidFill>
                  <a:srgbClr val="FFFFFF"/>
                </a:solidFill>
                <a:latin typeface="Arial Black"/>
                <a:cs typeface="Arial Black"/>
              </a:rPr>
              <a:t>veniam, </a:t>
            </a:r>
            <a:r>
              <a:rPr dirty="0" sz="2000" spc="-165">
                <a:solidFill>
                  <a:srgbClr val="FFFFFF"/>
                </a:solidFill>
                <a:latin typeface="Arial Black"/>
                <a:cs typeface="Arial Black"/>
              </a:rPr>
              <a:t>quis  </a:t>
            </a:r>
            <a:r>
              <a:rPr dirty="0" sz="2000" spc="-145">
                <a:solidFill>
                  <a:srgbClr val="FFFFFF"/>
                </a:solidFill>
                <a:latin typeface="Arial Black"/>
                <a:cs typeface="Arial Black"/>
              </a:rPr>
              <a:t>nostrud </a:t>
            </a:r>
            <a:r>
              <a:rPr dirty="0" sz="2000" spc="-200">
                <a:solidFill>
                  <a:srgbClr val="FFFFFF"/>
                </a:solidFill>
                <a:latin typeface="Arial Black"/>
                <a:cs typeface="Arial Black"/>
              </a:rPr>
              <a:t>exercitation </a:t>
            </a:r>
            <a:r>
              <a:rPr dirty="0" sz="2000" spc="-190">
                <a:solidFill>
                  <a:srgbClr val="FFFFFF"/>
                </a:solidFill>
                <a:latin typeface="Arial Black"/>
                <a:cs typeface="Arial Black"/>
              </a:rPr>
              <a:t>ullamco </a:t>
            </a:r>
            <a:r>
              <a:rPr dirty="0" sz="2000" spc="-165">
                <a:solidFill>
                  <a:srgbClr val="FFFFFF"/>
                </a:solidFill>
                <a:latin typeface="Arial Black"/>
                <a:cs typeface="Arial Black"/>
              </a:rPr>
              <a:t>laboris </a:t>
            </a:r>
            <a:r>
              <a:rPr dirty="0" sz="2000" spc="-180">
                <a:solidFill>
                  <a:srgbClr val="FFFFFF"/>
                </a:solidFill>
                <a:latin typeface="Arial Black"/>
                <a:cs typeface="Arial Black"/>
              </a:rPr>
              <a:t>nisi </a:t>
            </a:r>
            <a:r>
              <a:rPr dirty="0" sz="2000" spc="-155">
                <a:solidFill>
                  <a:srgbClr val="FFFFFF"/>
                </a:solidFill>
                <a:latin typeface="Arial Black"/>
                <a:cs typeface="Arial Black"/>
              </a:rPr>
              <a:t>utaliquip </a:t>
            </a:r>
            <a:r>
              <a:rPr dirty="0" sz="2000" spc="-254">
                <a:solidFill>
                  <a:srgbClr val="FFFFFF"/>
                </a:solidFill>
                <a:latin typeface="Arial Black"/>
                <a:cs typeface="Arial Black"/>
              </a:rPr>
              <a:t>ex  </a:t>
            </a:r>
            <a:r>
              <a:rPr dirty="0" sz="2000" spc="-220">
                <a:solidFill>
                  <a:srgbClr val="FFFFFF"/>
                </a:solidFill>
                <a:latin typeface="Arial Black"/>
                <a:cs typeface="Arial Black"/>
              </a:rPr>
              <a:t>ea </a:t>
            </a:r>
            <a:r>
              <a:rPr dirty="0" sz="2000" spc="-170">
                <a:solidFill>
                  <a:srgbClr val="FFFFFF"/>
                </a:solidFill>
                <a:latin typeface="Arial Black"/>
                <a:cs typeface="Arial Black"/>
              </a:rPr>
              <a:t>commodo </a:t>
            </a:r>
            <a:r>
              <a:rPr dirty="0" sz="2000" spc="-190">
                <a:solidFill>
                  <a:srgbClr val="FFFFFF"/>
                </a:solidFill>
                <a:latin typeface="Arial Black"/>
                <a:cs typeface="Arial Black"/>
              </a:rPr>
              <a:t>consequat. </a:t>
            </a:r>
            <a:r>
              <a:rPr dirty="0" sz="2000" spc="-165">
                <a:solidFill>
                  <a:srgbClr val="FFFFFF"/>
                </a:solidFill>
                <a:latin typeface="Arial Black"/>
                <a:cs typeface="Arial Black"/>
              </a:rPr>
              <a:t>Duis </a:t>
            </a:r>
            <a:r>
              <a:rPr dirty="0" sz="2000" spc="-185">
                <a:solidFill>
                  <a:srgbClr val="FFFFFF"/>
                </a:solidFill>
                <a:latin typeface="Arial Black"/>
                <a:cs typeface="Arial Black"/>
              </a:rPr>
              <a:t>aute </a:t>
            </a:r>
            <a:r>
              <a:rPr dirty="0" sz="2000" spc="-130">
                <a:solidFill>
                  <a:srgbClr val="FFFFFF"/>
                </a:solidFill>
                <a:latin typeface="Arial Black"/>
                <a:cs typeface="Arial Black"/>
              </a:rPr>
              <a:t>irure </a:t>
            </a:r>
            <a:r>
              <a:rPr dirty="0" sz="2000" spc="-125">
                <a:solidFill>
                  <a:srgbClr val="FFFFFF"/>
                </a:solidFill>
                <a:latin typeface="Arial Black"/>
                <a:cs typeface="Arial Black"/>
              </a:rPr>
              <a:t>dolor </a:t>
            </a:r>
            <a:r>
              <a:rPr dirty="0" sz="2000" spc="-140">
                <a:solidFill>
                  <a:srgbClr val="FFFFFF"/>
                </a:solidFill>
                <a:latin typeface="Arial Black"/>
                <a:cs typeface="Arial Black"/>
              </a:rPr>
              <a:t>in  </a:t>
            </a:r>
            <a:r>
              <a:rPr dirty="0" sz="2000" spc="-150">
                <a:solidFill>
                  <a:srgbClr val="FFFFFF"/>
                </a:solidFill>
                <a:latin typeface="Arial Black"/>
                <a:cs typeface="Arial Black"/>
              </a:rPr>
              <a:t>reprehenderit </a:t>
            </a:r>
            <a:r>
              <a:rPr dirty="0" sz="2000" spc="-140">
                <a:solidFill>
                  <a:srgbClr val="FFFFFF"/>
                </a:solidFill>
                <a:latin typeface="Arial Black"/>
                <a:cs typeface="Arial Black"/>
              </a:rPr>
              <a:t>in </a:t>
            </a:r>
            <a:r>
              <a:rPr dirty="0" sz="2000" spc="-175">
                <a:solidFill>
                  <a:srgbClr val="FFFFFF"/>
                </a:solidFill>
                <a:latin typeface="Arial Black"/>
                <a:cs typeface="Arial Black"/>
              </a:rPr>
              <a:t>voluptate </a:t>
            </a:r>
            <a:r>
              <a:rPr dirty="0" sz="2000" spc="-195">
                <a:solidFill>
                  <a:srgbClr val="FFFFFF"/>
                </a:solidFill>
                <a:latin typeface="Arial Black"/>
                <a:cs typeface="Arial Black"/>
              </a:rPr>
              <a:t>velit </a:t>
            </a:r>
            <a:r>
              <a:rPr dirty="0" sz="2000" spc="-245">
                <a:solidFill>
                  <a:srgbClr val="FFFFFF"/>
                </a:solidFill>
                <a:latin typeface="Arial Black"/>
                <a:cs typeface="Arial Black"/>
              </a:rPr>
              <a:t>esse </a:t>
            </a:r>
            <a:r>
              <a:rPr dirty="0" sz="2000" spc="-190">
                <a:solidFill>
                  <a:srgbClr val="FFFFFF"/>
                </a:solidFill>
                <a:latin typeface="Arial Black"/>
                <a:cs typeface="Arial Black"/>
              </a:rPr>
              <a:t>cillum </a:t>
            </a:r>
            <a:r>
              <a:rPr dirty="0" sz="2000" spc="-140">
                <a:solidFill>
                  <a:srgbClr val="FFFFFF"/>
                </a:solidFill>
                <a:latin typeface="Arial Black"/>
                <a:cs typeface="Arial Black"/>
              </a:rPr>
              <a:t>dolore </a:t>
            </a:r>
            <a:r>
              <a:rPr dirty="0" sz="2000" spc="-165">
                <a:solidFill>
                  <a:srgbClr val="FFFFFF"/>
                </a:solidFill>
                <a:latin typeface="Arial Black"/>
                <a:cs typeface="Arial Black"/>
              </a:rPr>
              <a:t>eu  </a:t>
            </a:r>
            <a:r>
              <a:rPr dirty="0" sz="2000" spc="-175">
                <a:solidFill>
                  <a:srgbClr val="FFFFFF"/>
                </a:solidFill>
                <a:latin typeface="Arial Black"/>
                <a:cs typeface="Arial Black"/>
              </a:rPr>
              <a:t>fugiat </a:t>
            </a:r>
            <a:r>
              <a:rPr dirty="0" sz="2000" spc="-155">
                <a:solidFill>
                  <a:srgbClr val="FFFFFF"/>
                </a:solidFill>
                <a:latin typeface="Arial Black"/>
                <a:cs typeface="Arial Black"/>
              </a:rPr>
              <a:t>nulla</a:t>
            </a:r>
            <a:r>
              <a:rPr dirty="0" sz="2000" spc="-13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2000" spc="-150">
                <a:solidFill>
                  <a:srgbClr val="FFFFFF"/>
                </a:solidFill>
                <a:latin typeface="Arial Black"/>
                <a:cs typeface="Arial Black"/>
              </a:rPr>
              <a:t>pariatur.</a:t>
            </a:r>
            <a:endParaRPr sz="20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"/>
            <a:ext cx="17011015" cy="8118475"/>
            <a:chOff x="0" y="1"/>
            <a:chExt cx="17011015" cy="8118475"/>
          </a:xfrm>
        </p:grpSpPr>
        <p:sp>
          <p:nvSpPr>
            <p:cNvPr id="3" name="object 3"/>
            <p:cNvSpPr/>
            <p:nvPr/>
          </p:nvSpPr>
          <p:spPr>
            <a:xfrm>
              <a:off x="0" y="11"/>
              <a:ext cx="13162915" cy="4070985"/>
            </a:xfrm>
            <a:custGeom>
              <a:avLst/>
              <a:gdLst/>
              <a:ahLst/>
              <a:cxnLst/>
              <a:rect l="l" t="t" r="r" b="b"/>
              <a:pathLst>
                <a:path w="13162915" h="4070985">
                  <a:moveTo>
                    <a:pt x="13162318" y="0"/>
                  </a:moveTo>
                  <a:lnTo>
                    <a:pt x="13092049" y="0"/>
                  </a:lnTo>
                  <a:lnTo>
                    <a:pt x="8727834" y="4023220"/>
                  </a:lnTo>
                  <a:lnTo>
                    <a:pt x="7372324" y="4023220"/>
                  </a:lnTo>
                  <a:lnTo>
                    <a:pt x="11734089" y="0"/>
                  </a:lnTo>
                  <a:lnTo>
                    <a:pt x="11663845" y="0"/>
                  </a:lnTo>
                  <a:lnTo>
                    <a:pt x="7302068" y="4023220"/>
                  </a:lnTo>
                  <a:lnTo>
                    <a:pt x="0" y="4023220"/>
                  </a:lnTo>
                  <a:lnTo>
                    <a:pt x="0" y="4070845"/>
                  </a:lnTo>
                  <a:lnTo>
                    <a:pt x="8748814" y="4070845"/>
                  </a:lnTo>
                  <a:lnTo>
                    <a:pt x="8748814" y="4060545"/>
                  </a:lnTo>
                  <a:lnTo>
                    <a:pt x="8752853" y="4064927"/>
                  </a:lnTo>
                  <a:lnTo>
                    <a:pt x="13162318" y="0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0" y="1046678"/>
              <a:ext cx="647700" cy="6000750"/>
            </a:xfrm>
            <a:custGeom>
              <a:avLst/>
              <a:gdLst/>
              <a:ahLst/>
              <a:cxnLst/>
              <a:rect l="l" t="t" r="r" b="b"/>
              <a:pathLst>
                <a:path w="647700" h="6000750">
                  <a:moveTo>
                    <a:pt x="647699" y="3000352"/>
                  </a:moveTo>
                  <a:lnTo>
                    <a:pt x="0" y="6000723"/>
                  </a:lnTo>
                  <a:lnTo>
                    <a:pt x="0" y="0"/>
                  </a:lnTo>
                  <a:lnTo>
                    <a:pt x="647699" y="3000352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2342826" y="4709506"/>
              <a:ext cx="3322954" cy="3314700"/>
            </a:xfrm>
            <a:custGeom>
              <a:avLst/>
              <a:gdLst/>
              <a:ahLst/>
              <a:cxnLst/>
              <a:rect l="l" t="t" r="r" b="b"/>
              <a:pathLst>
                <a:path w="3322954" h="3314700">
                  <a:moveTo>
                    <a:pt x="6054" y="1511300"/>
                  </a:moveTo>
                  <a:lnTo>
                    <a:pt x="8608" y="1485900"/>
                  </a:lnTo>
                  <a:lnTo>
                    <a:pt x="11730" y="1460500"/>
                  </a:lnTo>
                  <a:lnTo>
                    <a:pt x="15420" y="1435100"/>
                  </a:lnTo>
                  <a:lnTo>
                    <a:pt x="19677" y="1397000"/>
                  </a:lnTo>
                  <a:lnTo>
                    <a:pt x="1409184" y="12700"/>
                  </a:lnTo>
                  <a:lnTo>
                    <a:pt x="1437328" y="12700"/>
                  </a:lnTo>
                  <a:lnTo>
                    <a:pt x="1465188" y="0"/>
                  </a:lnTo>
                  <a:lnTo>
                    <a:pt x="1521192" y="0"/>
                  </a:lnTo>
                  <a:lnTo>
                    <a:pt x="6054" y="1511300"/>
                  </a:lnTo>
                  <a:close/>
                </a:path>
                <a:path w="3322954" h="3314700">
                  <a:moveTo>
                    <a:pt x="1513" y="1714500"/>
                  </a:moveTo>
                  <a:lnTo>
                    <a:pt x="638" y="1689100"/>
                  </a:lnTo>
                  <a:lnTo>
                    <a:pt x="189" y="1663700"/>
                  </a:lnTo>
                  <a:lnTo>
                    <a:pt x="106" y="1651000"/>
                  </a:lnTo>
                  <a:lnTo>
                    <a:pt x="0" y="1625600"/>
                  </a:lnTo>
                  <a:lnTo>
                    <a:pt x="1625632" y="0"/>
                  </a:lnTo>
                  <a:lnTo>
                    <a:pt x="1722504" y="0"/>
                  </a:lnTo>
                  <a:lnTo>
                    <a:pt x="1513" y="1714500"/>
                  </a:lnTo>
                  <a:close/>
                </a:path>
                <a:path w="3322954" h="3314700">
                  <a:moveTo>
                    <a:pt x="18163" y="1892300"/>
                  </a:moveTo>
                  <a:lnTo>
                    <a:pt x="15017" y="1879600"/>
                  </a:lnTo>
                  <a:lnTo>
                    <a:pt x="12298" y="1854200"/>
                  </a:lnTo>
                  <a:lnTo>
                    <a:pt x="9862" y="1828800"/>
                  </a:lnTo>
                  <a:lnTo>
                    <a:pt x="7568" y="1816100"/>
                  </a:lnTo>
                  <a:lnTo>
                    <a:pt x="1816349" y="0"/>
                  </a:lnTo>
                  <a:lnTo>
                    <a:pt x="1860244" y="0"/>
                  </a:lnTo>
                  <a:lnTo>
                    <a:pt x="1882334" y="12700"/>
                  </a:lnTo>
                  <a:lnTo>
                    <a:pt x="1904139" y="12700"/>
                  </a:lnTo>
                  <a:lnTo>
                    <a:pt x="18163" y="1892300"/>
                  </a:lnTo>
                  <a:close/>
                </a:path>
                <a:path w="3322954" h="3314700">
                  <a:moveTo>
                    <a:pt x="49949" y="2057400"/>
                  </a:moveTo>
                  <a:lnTo>
                    <a:pt x="45408" y="2044700"/>
                  </a:lnTo>
                  <a:lnTo>
                    <a:pt x="36326" y="2006600"/>
                  </a:lnTo>
                  <a:lnTo>
                    <a:pt x="31786" y="1981200"/>
                  </a:lnTo>
                  <a:lnTo>
                    <a:pt x="1987389" y="25400"/>
                  </a:lnTo>
                  <a:lnTo>
                    <a:pt x="2007586" y="25400"/>
                  </a:lnTo>
                  <a:lnTo>
                    <a:pt x="2047413" y="38100"/>
                  </a:lnTo>
                  <a:lnTo>
                    <a:pt x="2067611" y="38100"/>
                  </a:lnTo>
                  <a:lnTo>
                    <a:pt x="49949" y="2057400"/>
                  </a:lnTo>
                  <a:close/>
                </a:path>
                <a:path w="3322954" h="3314700">
                  <a:moveTo>
                    <a:pt x="40867" y="1282700"/>
                  </a:moveTo>
                  <a:lnTo>
                    <a:pt x="49334" y="1244600"/>
                  </a:lnTo>
                  <a:lnTo>
                    <a:pt x="58652" y="1219200"/>
                  </a:lnTo>
                  <a:lnTo>
                    <a:pt x="68538" y="1181100"/>
                  </a:lnTo>
                  <a:lnTo>
                    <a:pt x="78708" y="1143000"/>
                  </a:lnTo>
                  <a:lnTo>
                    <a:pt x="1151868" y="76200"/>
                  </a:lnTo>
                  <a:lnTo>
                    <a:pt x="1254038" y="38100"/>
                  </a:lnTo>
                  <a:lnTo>
                    <a:pt x="1288094" y="38100"/>
                  </a:lnTo>
                  <a:lnTo>
                    <a:pt x="40867" y="1282700"/>
                  </a:lnTo>
                  <a:close/>
                </a:path>
                <a:path w="3322954" h="3314700">
                  <a:moveTo>
                    <a:pt x="96871" y="2209800"/>
                  </a:moveTo>
                  <a:lnTo>
                    <a:pt x="90320" y="2197100"/>
                  </a:lnTo>
                  <a:lnTo>
                    <a:pt x="84195" y="2171700"/>
                  </a:lnTo>
                  <a:lnTo>
                    <a:pt x="78353" y="2159000"/>
                  </a:lnTo>
                  <a:lnTo>
                    <a:pt x="72653" y="2133600"/>
                  </a:lnTo>
                  <a:lnTo>
                    <a:pt x="2146319" y="63500"/>
                  </a:lnTo>
                  <a:lnTo>
                    <a:pt x="2164719" y="76200"/>
                  </a:lnTo>
                  <a:lnTo>
                    <a:pt x="2202087" y="76200"/>
                  </a:lnTo>
                  <a:lnTo>
                    <a:pt x="2220487" y="88900"/>
                  </a:lnTo>
                  <a:lnTo>
                    <a:pt x="96871" y="2209800"/>
                  </a:lnTo>
                  <a:close/>
                </a:path>
                <a:path w="3322954" h="3314700">
                  <a:moveTo>
                    <a:pt x="154389" y="2349500"/>
                  </a:moveTo>
                  <a:lnTo>
                    <a:pt x="146466" y="2336800"/>
                  </a:lnTo>
                  <a:lnTo>
                    <a:pt x="138685" y="2324100"/>
                  </a:lnTo>
                  <a:lnTo>
                    <a:pt x="131188" y="2298700"/>
                  </a:lnTo>
                  <a:lnTo>
                    <a:pt x="124117" y="2286000"/>
                  </a:lnTo>
                  <a:lnTo>
                    <a:pt x="2291627" y="114300"/>
                  </a:lnTo>
                  <a:lnTo>
                    <a:pt x="2308655" y="127000"/>
                  </a:lnTo>
                  <a:lnTo>
                    <a:pt x="2325684" y="127000"/>
                  </a:lnTo>
                  <a:lnTo>
                    <a:pt x="2359740" y="152400"/>
                  </a:lnTo>
                  <a:lnTo>
                    <a:pt x="154389" y="2349500"/>
                  </a:lnTo>
                  <a:close/>
                </a:path>
                <a:path w="3322954" h="3314700">
                  <a:moveTo>
                    <a:pt x="139253" y="990600"/>
                  </a:moveTo>
                  <a:lnTo>
                    <a:pt x="158143" y="939800"/>
                  </a:lnTo>
                  <a:lnTo>
                    <a:pt x="178486" y="901700"/>
                  </a:lnTo>
                  <a:lnTo>
                    <a:pt x="200282" y="863600"/>
                  </a:lnTo>
                  <a:lnTo>
                    <a:pt x="223532" y="825500"/>
                  </a:lnTo>
                  <a:lnTo>
                    <a:pt x="248234" y="774700"/>
                  </a:lnTo>
                  <a:lnTo>
                    <a:pt x="787084" y="241300"/>
                  </a:lnTo>
                  <a:lnTo>
                    <a:pt x="827395" y="215900"/>
                  </a:lnTo>
                  <a:lnTo>
                    <a:pt x="868360" y="190500"/>
                  </a:lnTo>
                  <a:lnTo>
                    <a:pt x="909906" y="177800"/>
                  </a:lnTo>
                  <a:lnTo>
                    <a:pt x="994451" y="127000"/>
                  </a:lnTo>
                  <a:lnTo>
                    <a:pt x="139253" y="990600"/>
                  </a:lnTo>
                  <a:close/>
                </a:path>
                <a:path w="3322954" h="3314700">
                  <a:moveTo>
                    <a:pt x="219475" y="2489200"/>
                  </a:moveTo>
                  <a:lnTo>
                    <a:pt x="210417" y="2463800"/>
                  </a:lnTo>
                  <a:lnTo>
                    <a:pt x="201501" y="2451100"/>
                  </a:lnTo>
                  <a:lnTo>
                    <a:pt x="192868" y="2438400"/>
                  </a:lnTo>
                  <a:lnTo>
                    <a:pt x="184662" y="2425700"/>
                  </a:lnTo>
                  <a:lnTo>
                    <a:pt x="2424826" y="177800"/>
                  </a:lnTo>
                  <a:lnTo>
                    <a:pt x="2440719" y="190500"/>
                  </a:lnTo>
                  <a:lnTo>
                    <a:pt x="2456612" y="190500"/>
                  </a:lnTo>
                  <a:lnTo>
                    <a:pt x="2488398" y="215900"/>
                  </a:lnTo>
                  <a:lnTo>
                    <a:pt x="219475" y="2489200"/>
                  </a:lnTo>
                  <a:close/>
                </a:path>
                <a:path w="3322954" h="3314700">
                  <a:moveTo>
                    <a:pt x="296670" y="2603500"/>
                  </a:moveTo>
                  <a:lnTo>
                    <a:pt x="286477" y="2590800"/>
                  </a:lnTo>
                  <a:lnTo>
                    <a:pt x="276425" y="2578100"/>
                  </a:lnTo>
                  <a:lnTo>
                    <a:pt x="266658" y="2552700"/>
                  </a:lnTo>
                  <a:lnTo>
                    <a:pt x="257316" y="2540000"/>
                  </a:lnTo>
                  <a:lnTo>
                    <a:pt x="2550457" y="254000"/>
                  </a:lnTo>
                  <a:lnTo>
                    <a:pt x="2565215" y="254000"/>
                  </a:lnTo>
                  <a:lnTo>
                    <a:pt x="2609488" y="292100"/>
                  </a:lnTo>
                  <a:lnTo>
                    <a:pt x="296670" y="2603500"/>
                  </a:lnTo>
                  <a:close/>
                </a:path>
                <a:path w="3322954" h="3314700">
                  <a:moveTo>
                    <a:pt x="382947" y="2717800"/>
                  </a:moveTo>
                  <a:lnTo>
                    <a:pt x="371618" y="2705100"/>
                  </a:lnTo>
                  <a:lnTo>
                    <a:pt x="360431" y="2692400"/>
                  </a:lnTo>
                  <a:lnTo>
                    <a:pt x="349529" y="2679700"/>
                  </a:lnTo>
                  <a:lnTo>
                    <a:pt x="339051" y="2667000"/>
                  </a:lnTo>
                  <a:lnTo>
                    <a:pt x="2667006" y="330200"/>
                  </a:lnTo>
                  <a:lnTo>
                    <a:pt x="2721497" y="381000"/>
                  </a:lnTo>
                  <a:lnTo>
                    <a:pt x="382947" y="2717800"/>
                  </a:lnTo>
                  <a:close/>
                </a:path>
                <a:path w="3322954" h="3314700">
                  <a:moveTo>
                    <a:pt x="476791" y="2819400"/>
                  </a:moveTo>
                  <a:lnTo>
                    <a:pt x="464328" y="2806700"/>
                  </a:lnTo>
                  <a:lnTo>
                    <a:pt x="452006" y="2794000"/>
                  </a:lnTo>
                  <a:lnTo>
                    <a:pt x="439968" y="2781300"/>
                  </a:lnTo>
                  <a:lnTo>
                    <a:pt x="428355" y="2768600"/>
                  </a:lnTo>
                  <a:lnTo>
                    <a:pt x="2774473" y="419100"/>
                  </a:lnTo>
                  <a:lnTo>
                    <a:pt x="2824423" y="469900"/>
                  </a:lnTo>
                  <a:lnTo>
                    <a:pt x="476791" y="2819400"/>
                  </a:lnTo>
                  <a:close/>
                </a:path>
                <a:path w="3322954" h="3314700">
                  <a:moveTo>
                    <a:pt x="576690" y="2908300"/>
                  </a:moveTo>
                  <a:lnTo>
                    <a:pt x="563967" y="2908300"/>
                  </a:lnTo>
                  <a:lnTo>
                    <a:pt x="537951" y="2882900"/>
                  </a:lnTo>
                  <a:lnTo>
                    <a:pt x="525227" y="2870200"/>
                  </a:lnTo>
                  <a:lnTo>
                    <a:pt x="2872859" y="520700"/>
                  </a:lnTo>
                  <a:lnTo>
                    <a:pt x="2885086" y="533400"/>
                  </a:lnTo>
                  <a:lnTo>
                    <a:pt x="2896888" y="546100"/>
                  </a:lnTo>
                  <a:lnTo>
                    <a:pt x="2908406" y="558800"/>
                  </a:lnTo>
                  <a:lnTo>
                    <a:pt x="2919781" y="571500"/>
                  </a:lnTo>
                  <a:lnTo>
                    <a:pt x="576690" y="2908300"/>
                  </a:lnTo>
                  <a:close/>
                </a:path>
                <a:path w="3322954" h="3314700">
                  <a:moveTo>
                    <a:pt x="687185" y="2997200"/>
                  </a:moveTo>
                  <a:lnTo>
                    <a:pt x="673326" y="2984500"/>
                  </a:lnTo>
                  <a:lnTo>
                    <a:pt x="659183" y="2984500"/>
                  </a:lnTo>
                  <a:lnTo>
                    <a:pt x="645040" y="2971800"/>
                  </a:lnTo>
                  <a:lnTo>
                    <a:pt x="631181" y="2959100"/>
                  </a:lnTo>
                  <a:lnTo>
                    <a:pt x="2965190" y="622300"/>
                  </a:lnTo>
                  <a:lnTo>
                    <a:pt x="2976282" y="635000"/>
                  </a:lnTo>
                  <a:lnTo>
                    <a:pt x="2986949" y="647700"/>
                  </a:lnTo>
                  <a:lnTo>
                    <a:pt x="2997331" y="673100"/>
                  </a:lnTo>
                  <a:lnTo>
                    <a:pt x="3007572" y="685800"/>
                  </a:lnTo>
                  <a:lnTo>
                    <a:pt x="687185" y="2997200"/>
                  </a:lnTo>
                  <a:close/>
                </a:path>
                <a:path w="3322954" h="3314700">
                  <a:moveTo>
                    <a:pt x="805248" y="3073400"/>
                  </a:moveTo>
                  <a:lnTo>
                    <a:pt x="789615" y="3073400"/>
                  </a:lnTo>
                  <a:lnTo>
                    <a:pt x="774408" y="3060700"/>
                  </a:lnTo>
                  <a:lnTo>
                    <a:pt x="744703" y="3035300"/>
                  </a:lnTo>
                  <a:lnTo>
                    <a:pt x="3046926" y="736600"/>
                  </a:lnTo>
                  <a:lnTo>
                    <a:pt x="3056883" y="749300"/>
                  </a:lnTo>
                  <a:lnTo>
                    <a:pt x="3066414" y="774700"/>
                  </a:lnTo>
                  <a:lnTo>
                    <a:pt x="3075661" y="787400"/>
                  </a:lnTo>
                  <a:lnTo>
                    <a:pt x="3084767" y="800100"/>
                  </a:lnTo>
                  <a:lnTo>
                    <a:pt x="805248" y="3073400"/>
                  </a:lnTo>
                  <a:close/>
                </a:path>
                <a:path w="3322954" h="3314700">
                  <a:moveTo>
                    <a:pt x="933906" y="3149600"/>
                  </a:moveTo>
                  <a:lnTo>
                    <a:pt x="917138" y="3136900"/>
                  </a:lnTo>
                  <a:lnTo>
                    <a:pt x="900795" y="3136900"/>
                  </a:lnTo>
                  <a:lnTo>
                    <a:pt x="868820" y="3111500"/>
                  </a:lnTo>
                  <a:lnTo>
                    <a:pt x="3121094" y="863600"/>
                  </a:lnTo>
                  <a:lnTo>
                    <a:pt x="3129915" y="876300"/>
                  </a:lnTo>
                  <a:lnTo>
                    <a:pt x="3138311" y="889000"/>
                  </a:lnTo>
                  <a:lnTo>
                    <a:pt x="3154393" y="927100"/>
                  </a:lnTo>
                  <a:lnTo>
                    <a:pt x="933906" y="3149600"/>
                  </a:lnTo>
                  <a:close/>
                </a:path>
                <a:path w="3322954" h="3314700">
                  <a:moveTo>
                    <a:pt x="1070132" y="3213100"/>
                  </a:moveTo>
                  <a:lnTo>
                    <a:pt x="1052867" y="3200400"/>
                  </a:lnTo>
                  <a:lnTo>
                    <a:pt x="1035319" y="3200400"/>
                  </a:lnTo>
                  <a:lnTo>
                    <a:pt x="1017770" y="3187700"/>
                  </a:lnTo>
                  <a:lnTo>
                    <a:pt x="1000505" y="3175000"/>
                  </a:lnTo>
                  <a:lnTo>
                    <a:pt x="3184666" y="990600"/>
                  </a:lnTo>
                  <a:lnTo>
                    <a:pt x="3192352" y="1016000"/>
                  </a:lnTo>
                  <a:lnTo>
                    <a:pt x="3199613" y="1028700"/>
                  </a:lnTo>
                  <a:lnTo>
                    <a:pt x="3206590" y="1041400"/>
                  </a:lnTo>
                  <a:lnTo>
                    <a:pt x="3213425" y="1066800"/>
                  </a:lnTo>
                  <a:lnTo>
                    <a:pt x="1070132" y="3213100"/>
                  </a:lnTo>
                  <a:close/>
                </a:path>
                <a:path w="3322954" h="3314700">
                  <a:moveTo>
                    <a:pt x="1219981" y="3251200"/>
                  </a:moveTo>
                  <a:lnTo>
                    <a:pt x="1200919" y="3251200"/>
                  </a:lnTo>
                  <a:lnTo>
                    <a:pt x="1163362" y="3238500"/>
                  </a:lnTo>
                  <a:lnTo>
                    <a:pt x="1144300" y="3238500"/>
                  </a:lnTo>
                  <a:lnTo>
                    <a:pt x="3239156" y="1143000"/>
                  </a:lnTo>
                  <a:lnTo>
                    <a:pt x="3244832" y="1155700"/>
                  </a:lnTo>
                  <a:lnTo>
                    <a:pt x="3256185" y="1193800"/>
                  </a:lnTo>
                  <a:lnTo>
                    <a:pt x="3261861" y="1219200"/>
                  </a:lnTo>
                  <a:lnTo>
                    <a:pt x="1219981" y="3251200"/>
                  </a:lnTo>
                  <a:close/>
                </a:path>
                <a:path w="3322954" h="3314700">
                  <a:moveTo>
                    <a:pt x="1378912" y="3289300"/>
                  </a:moveTo>
                  <a:lnTo>
                    <a:pt x="1338044" y="3289300"/>
                  </a:lnTo>
                  <a:lnTo>
                    <a:pt x="1317610" y="3276600"/>
                  </a:lnTo>
                  <a:lnTo>
                    <a:pt x="1297176" y="3276600"/>
                  </a:lnTo>
                  <a:lnTo>
                    <a:pt x="3281538" y="1295400"/>
                  </a:lnTo>
                  <a:lnTo>
                    <a:pt x="3286055" y="1308100"/>
                  </a:lnTo>
                  <a:lnTo>
                    <a:pt x="3290430" y="1333500"/>
                  </a:lnTo>
                  <a:lnTo>
                    <a:pt x="3294522" y="1358900"/>
                  </a:lnTo>
                  <a:lnTo>
                    <a:pt x="3298188" y="1371600"/>
                  </a:lnTo>
                  <a:lnTo>
                    <a:pt x="1378912" y="3289300"/>
                  </a:lnTo>
                  <a:close/>
                </a:path>
                <a:path w="3322954" h="3314700">
                  <a:moveTo>
                    <a:pt x="1557519" y="3314700"/>
                  </a:moveTo>
                  <a:lnTo>
                    <a:pt x="1534815" y="3314700"/>
                  </a:lnTo>
                  <a:lnTo>
                    <a:pt x="1512111" y="3302000"/>
                  </a:lnTo>
                  <a:lnTo>
                    <a:pt x="1466702" y="3302000"/>
                  </a:lnTo>
                  <a:lnTo>
                    <a:pt x="3311810" y="1460500"/>
                  </a:lnTo>
                  <a:lnTo>
                    <a:pt x="3314057" y="1485900"/>
                  </a:lnTo>
                  <a:lnTo>
                    <a:pt x="3316162" y="1511300"/>
                  </a:lnTo>
                  <a:lnTo>
                    <a:pt x="3317983" y="1524000"/>
                  </a:lnTo>
                  <a:lnTo>
                    <a:pt x="3319378" y="1549400"/>
                  </a:lnTo>
                  <a:lnTo>
                    <a:pt x="1557519" y="3314700"/>
                  </a:lnTo>
                  <a:close/>
                </a:path>
                <a:path w="3322954" h="3314700">
                  <a:moveTo>
                    <a:pt x="1754290" y="3314700"/>
                  </a:moveTo>
                  <a:lnTo>
                    <a:pt x="1652878" y="3314700"/>
                  </a:lnTo>
                  <a:lnTo>
                    <a:pt x="3322406" y="1651000"/>
                  </a:lnTo>
                  <a:lnTo>
                    <a:pt x="3321460" y="1701800"/>
                  </a:lnTo>
                  <a:lnTo>
                    <a:pt x="3319378" y="1752600"/>
                  </a:lnTo>
                  <a:lnTo>
                    <a:pt x="1754290" y="3314700"/>
                  </a:lnTo>
                  <a:close/>
                </a:path>
                <a:path w="3322954" h="3314700">
                  <a:moveTo>
                    <a:pt x="1920600" y="3302000"/>
                  </a:moveTo>
                  <a:lnTo>
                    <a:pt x="1861758" y="3302000"/>
                  </a:lnTo>
                  <a:lnTo>
                    <a:pt x="3310297" y="1854200"/>
                  </a:lnTo>
                  <a:lnTo>
                    <a:pt x="3306607" y="1879600"/>
                  </a:lnTo>
                  <a:lnTo>
                    <a:pt x="3302350" y="1917700"/>
                  </a:lnTo>
                  <a:lnTo>
                    <a:pt x="3297525" y="1943100"/>
                  </a:lnTo>
                  <a:lnTo>
                    <a:pt x="3292133" y="1968500"/>
                  </a:lnTo>
                  <a:lnTo>
                    <a:pt x="1978307" y="3289300"/>
                  </a:lnTo>
                  <a:lnTo>
                    <a:pt x="1949666" y="3289300"/>
                  </a:lnTo>
                  <a:lnTo>
                    <a:pt x="1920600" y="3302000"/>
                  </a:lnTo>
                  <a:close/>
                </a:path>
                <a:path w="3322954" h="3314700">
                  <a:moveTo>
                    <a:pt x="2108479" y="3251200"/>
                  </a:moveTo>
                  <a:lnTo>
                    <a:pt x="3261861" y="2108200"/>
                  </a:lnTo>
                  <a:lnTo>
                    <a:pt x="3251100" y="2133600"/>
                  </a:lnTo>
                  <a:lnTo>
                    <a:pt x="3239345" y="2171700"/>
                  </a:lnTo>
                  <a:lnTo>
                    <a:pt x="3226740" y="2209800"/>
                  </a:lnTo>
                  <a:lnTo>
                    <a:pt x="3213425" y="2247900"/>
                  </a:lnTo>
                  <a:lnTo>
                    <a:pt x="2255300" y="3213100"/>
                  </a:lnTo>
                  <a:lnTo>
                    <a:pt x="2182457" y="3238500"/>
                  </a:lnTo>
                  <a:lnTo>
                    <a:pt x="2145681" y="3238500"/>
                  </a:lnTo>
                  <a:lnTo>
                    <a:pt x="2108479" y="3251200"/>
                  </a:lnTo>
                  <a:close/>
                </a:path>
                <a:path w="3322954" h="3314700">
                  <a:moveTo>
                    <a:pt x="2433908" y="3124200"/>
                  </a:moveTo>
                  <a:lnTo>
                    <a:pt x="3131689" y="2425700"/>
                  </a:lnTo>
                  <a:lnTo>
                    <a:pt x="3106293" y="2476500"/>
                  </a:lnTo>
                  <a:lnTo>
                    <a:pt x="3079387" y="2514600"/>
                  </a:lnTo>
                  <a:lnTo>
                    <a:pt x="3050946" y="2565400"/>
                  </a:lnTo>
                  <a:lnTo>
                    <a:pt x="3020943" y="2603500"/>
                  </a:lnTo>
                  <a:lnTo>
                    <a:pt x="2989351" y="2654300"/>
                  </a:lnTo>
                  <a:lnTo>
                    <a:pt x="2956144" y="2692400"/>
                  </a:lnTo>
                  <a:lnTo>
                    <a:pt x="2921295" y="2730500"/>
                  </a:lnTo>
                  <a:lnTo>
                    <a:pt x="2742687" y="2921000"/>
                  </a:lnTo>
                  <a:lnTo>
                    <a:pt x="2700800" y="2946400"/>
                  </a:lnTo>
                  <a:lnTo>
                    <a:pt x="2658172" y="2984500"/>
                  </a:lnTo>
                  <a:lnTo>
                    <a:pt x="2614802" y="3009900"/>
                  </a:lnTo>
                  <a:lnTo>
                    <a:pt x="2570690" y="3048000"/>
                  </a:lnTo>
                  <a:lnTo>
                    <a:pt x="2480243" y="3098800"/>
                  </a:lnTo>
                  <a:lnTo>
                    <a:pt x="2433908" y="3124200"/>
                  </a:lnTo>
                  <a:close/>
                </a:path>
              </a:pathLst>
            </a:custGeom>
            <a:solidFill>
              <a:srgbClr val="607E95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163485" y="4625664"/>
              <a:ext cx="3502593" cy="34925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12049623" y="2847171"/>
              <a:ext cx="4742815" cy="4737100"/>
            </a:xfrm>
            <a:custGeom>
              <a:avLst/>
              <a:gdLst/>
              <a:ahLst/>
              <a:cxnLst/>
              <a:rect l="l" t="t" r="r" b="b"/>
              <a:pathLst>
                <a:path w="4742815" h="4737100">
                  <a:moveTo>
                    <a:pt x="8642" y="2159000"/>
                  </a:moveTo>
                  <a:lnTo>
                    <a:pt x="12289" y="2120900"/>
                  </a:lnTo>
                  <a:lnTo>
                    <a:pt x="16745" y="2082800"/>
                  </a:lnTo>
                  <a:lnTo>
                    <a:pt x="22012" y="2044700"/>
                  </a:lnTo>
                  <a:lnTo>
                    <a:pt x="28089" y="2006600"/>
                  </a:lnTo>
                  <a:lnTo>
                    <a:pt x="2011622" y="25400"/>
                  </a:lnTo>
                  <a:lnTo>
                    <a:pt x="2051798" y="12700"/>
                  </a:lnTo>
                  <a:lnTo>
                    <a:pt x="2091569" y="12700"/>
                  </a:lnTo>
                  <a:lnTo>
                    <a:pt x="2131339" y="0"/>
                  </a:lnTo>
                  <a:lnTo>
                    <a:pt x="2171515" y="0"/>
                  </a:lnTo>
                  <a:lnTo>
                    <a:pt x="8642" y="2159000"/>
                  </a:lnTo>
                  <a:close/>
                </a:path>
                <a:path w="4742815" h="4737100">
                  <a:moveTo>
                    <a:pt x="2160" y="2451100"/>
                  </a:moveTo>
                  <a:lnTo>
                    <a:pt x="911" y="2425700"/>
                  </a:lnTo>
                  <a:lnTo>
                    <a:pt x="270" y="2387600"/>
                  </a:lnTo>
                  <a:lnTo>
                    <a:pt x="33" y="2349500"/>
                  </a:lnTo>
                  <a:lnTo>
                    <a:pt x="0" y="2311400"/>
                  </a:lnTo>
                  <a:lnTo>
                    <a:pt x="2320604" y="0"/>
                  </a:lnTo>
                  <a:lnTo>
                    <a:pt x="2458890" y="0"/>
                  </a:lnTo>
                  <a:lnTo>
                    <a:pt x="2160" y="2451100"/>
                  </a:lnTo>
                  <a:close/>
                </a:path>
                <a:path w="4742815" h="4737100">
                  <a:moveTo>
                    <a:pt x="25928" y="2717800"/>
                  </a:moveTo>
                  <a:lnTo>
                    <a:pt x="21438" y="2679700"/>
                  </a:lnTo>
                  <a:lnTo>
                    <a:pt x="17555" y="2654300"/>
                  </a:lnTo>
                  <a:lnTo>
                    <a:pt x="14078" y="2616200"/>
                  </a:lnTo>
                  <a:lnTo>
                    <a:pt x="10803" y="2590800"/>
                  </a:lnTo>
                  <a:lnTo>
                    <a:pt x="2592854" y="0"/>
                  </a:lnTo>
                  <a:lnTo>
                    <a:pt x="2623982" y="12700"/>
                  </a:lnTo>
                  <a:lnTo>
                    <a:pt x="2687047" y="12700"/>
                  </a:lnTo>
                  <a:lnTo>
                    <a:pt x="2718175" y="25400"/>
                  </a:lnTo>
                  <a:lnTo>
                    <a:pt x="25928" y="2717800"/>
                  </a:lnTo>
                  <a:close/>
                </a:path>
                <a:path w="4742815" h="4737100">
                  <a:moveTo>
                    <a:pt x="71303" y="2946400"/>
                  </a:moveTo>
                  <a:lnTo>
                    <a:pt x="64821" y="2921000"/>
                  </a:lnTo>
                  <a:lnTo>
                    <a:pt x="51857" y="2857500"/>
                  </a:lnTo>
                  <a:lnTo>
                    <a:pt x="45374" y="2832100"/>
                  </a:lnTo>
                  <a:lnTo>
                    <a:pt x="2837014" y="38100"/>
                  </a:lnTo>
                  <a:lnTo>
                    <a:pt x="2865846" y="50800"/>
                  </a:lnTo>
                  <a:lnTo>
                    <a:pt x="2922700" y="63500"/>
                  </a:lnTo>
                  <a:lnTo>
                    <a:pt x="2951532" y="63500"/>
                  </a:lnTo>
                  <a:lnTo>
                    <a:pt x="71303" y="2946400"/>
                  </a:lnTo>
                  <a:close/>
                </a:path>
                <a:path w="4742815" h="4737100">
                  <a:moveTo>
                    <a:pt x="58339" y="1828800"/>
                  </a:moveTo>
                  <a:lnTo>
                    <a:pt x="70425" y="1778000"/>
                  </a:lnTo>
                  <a:lnTo>
                    <a:pt x="83727" y="1739900"/>
                  </a:lnTo>
                  <a:lnTo>
                    <a:pt x="97839" y="1689100"/>
                  </a:lnTo>
                  <a:lnTo>
                    <a:pt x="112357" y="1638300"/>
                  </a:lnTo>
                  <a:lnTo>
                    <a:pt x="1644301" y="114300"/>
                  </a:lnTo>
                  <a:lnTo>
                    <a:pt x="1692917" y="88900"/>
                  </a:lnTo>
                  <a:lnTo>
                    <a:pt x="1838765" y="50800"/>
                  </a:lnTo>
                  <a:lnTo>
                    <a:pt x="58339" y="1828800"/>
                  </a:lnTo>
                  <a:close/>
                </a:path>
                <a:path w="4742815" h="4737100">
                  <a:moveTo>
                    <a:pt x="138285" y="3162300"/>
                  </a:moveTo>
                  <a:lnTo>
                    <a:pt x="128933" y="3136900"/>
                  </a:lnTo>
                  <a:lnTo>
                    <a:pt x="120189" y="3111500"/>
                  </a:lnTo>
                  <a:lnTo>
                    <a:pt x="111850" y="3086100"/>
                  </a:lnTo>
                  <a:lnTo>
                    <a:pt x="103714" y="3060700"/>
                  </a:lnTo>
                  <a:lnTo>
                    <a:pt x="3063889" y="88900"/>
                  </a:lnTo>
                  <a:lnTo>
                    <a:pt x="3116827" y="114300"/>
                  </a:lnTo>
                  <a:lnTo>
                    <a:pt x="3143498" y="114300"/>
                  </a:lnTo>
                  <a:lnTo>
                    <a:pt x="3169764" y="127000"/>
                  </a:lnTo>
                  <a:lnTo>
                    <a:pt x="138285" y="3162300"/>
                  </a:lnTo>
                  <a:close/>
                </a:path>
                <a:path w="4742815" h="4737100">
                  <a:moveTo>
                    <a:pt x="220392" y="3365500"/>
                  </a:moveTo>
                  <a:lnTo>
                    <a:pt x="209082" y="3340100"/>
                  </a:lnTo>
                  <a:lnTo>
                    <a:pt x="197975" y="3314700"/>
                  </a:lnTo>
                  <a:lnTo>
                    <a:pt x="187272" y="3289300"/>
                  </a:lnTo>
                  <a:lnTo>
                    <a:pt x="177178" y="3263900"/>
                  </a:lnTo>
                  <a:lnTo>
                    <a:pt x="3271317" y="165100"/>
                  </a:lnTo>
                  <a:lnTo>
                    <a:pt x="3368549" y="215900"/>
                  </a:lnTo>
                  <a:lnTo>
                    <a:pt x="220392" y="3365500"/>
                  </a:lnTo>
                  <a:close/>
                </a:path>
                <a:path w="4742815" h="4737100">
                  <a:moveTo>
                    <a:pt x="198785" y="1409700"/>
                  </a:moveTo>
                  <a:lnTo>
                    <a:pt x="217835" y="1371600"/>
                  </a:lnTo>
                  <a:lnTo>
                    <a:pt x="237942" y="1320800"/>
                  </a:lnTo>
                  <a:lnTo>
                    <a:pt x="259109" y="1282700"/>
                  </a:lnTo>
                  <a:lnTo>
                    <a:pt x="281333" y="1244600"/>
                  </a:lnTo>
                  <a:lnTo>
                    <a:pt x="304616" y="1193800"/>
                  </a:lnTo>
                  <a:lnTo>
                    <a:pt x="328957" y="1155700"/>
                  </a:lnTo>
                  <a:lnTo>
                    <a:pt x="354356" y="1117600"/>
                  </a:lnTo>
                  <a:lnTo>
                    <a:pt x="1123570" y="342900"/>
                  </a:lnTo>
                  <a:lnTo>
                    <a:pt x="1164573" y="317500"/>
                  </a:lnTo>
                  <a:lnTo>
                    <a:pt x="1206067" y="304800"/>
                  </a:lnTo>
                  <a:lnTo>
                    <a:pt x="1333121" y="228600"/>
                  </a:lnTo>
                  <a:lnTo>
                    <a:pt x="1376203" y="215900"/>
                  </a:lnTo>
                  <a:lnTo>
                    <a:pt x="1419587" y="190500"/>
                  </a:lnTo>
                  <a:lnTo>
                    <a:pt x="198785" y="1409700"/>
                  </a:lnTo>
                  <a:close/>
                </a:path>
                <a:path w="4742815" h="4737100">
                  <a:moveTo>
                    <a:pt x="313303" y="3543300"/>
                  </a:moveTo>
                  <a:lnTo>
                    <a:pt x="300372" y="3530600"/>
                  </a:lnTo>
                  <a:lnTo>
                    <a:pt x="287644" y="3505200"/>
                  </a:lnTo>
                  <a:lnTo>
                    <a:pt x="275321" y="3479800"/>
                  </a:lnTo>
                  <a:lnTo>
                    <a:pt x="263606" y="3454400"/>
                  </a:lnTo>
                  <a:lnTo>
                    <a:pt x="3461460" y="254000"/>
                  </a:lnTo>
                  <a:lnTo>
                    <a:pt x="3552210" y="304800"/>
                  </a:lnTo>
                  <a:lnTo>
                    <a:pt x="313303" y="3543300"/>
                  </a:lnTo>
                  <a:close/>
                </a:path>
                <a:path w="4742815" h="4737100">
                  <a:moveTo>
                    <a:pt x="423499" y="3721100"/>
                  </a:moveTo>
                  <a:lnTo>
                    <a:pt x="408948" y="3695700"/>
                  </a:lnTo>
                  <a:lnTo>
                    <a:pt x="394600" y="3670300"/>
                  </a:lnTo>
                  <a:lnTo>
                    <a:pt x="380656" y="3657600"/>
                  </a:lnTo>
                  <a:lnTo>
                    <a:pt x="367321" y="3632200"/>
                  </a:lnTo>
                  <a:lnTo>
                    <a:pt x="3640799" y="355600"/>
                  </a:lnTo>
                  <a:lnTo>
                    <a:pt x="3661866" y="368300"/>
                  </a:lnTo>
                  <a:lnTo>
                    <a:pt x="3682933" y="393700"/>
                  </a:lnTo>
                  <a:lnTo>
                    <a:pt x="3725067" y="419100"/>
                  </a:lnTo>
                  <a:lnTo>
                    <a:pt x="423499" y="3721100"/>
                  </a:lnTo>
                  <a:close/>
                </a:path>
                <a:path w="4742815" h="4737100">
                  <a:moveTo>
                    <a:pt x="546660" y="3873500"/>
                  </a:moveTo>
                  <a:lnTo>
                    <a:pt x="530488" y="3860800"/>
                  </a:lnTo>
                  <a:lnTo>
                    <a:pt x="514519" y="3835400"/>
                  </a:lnTo>
                  <a:lnTo>
                    <a:pt x="498955" y="3822700"/>
                  </a:lnTo>
                  <a:lnTo>
                    <a:pt x="483999" y="3797300"/>
                  </a:lnTo>
                  <a:lnTo>
                    <a:pt x="3807174" y="482600"/>
                  </a:lnTo>
                  <a:lnTo>
                    <a:pt x="3865513" y="520700"/>
                  </a:lnTo>
                  <a:lnTo>
                    <a:pt x="3884960" y="546100"/>
                  </a:lnTo>
                  <a:lnTo>
                    <a:pt x="546660" y="3873500"/>
                  </a:lnTo>
                  <a:close/>
                </a:path>
                <a:path w="4742815" h="4737100">
                  <a:moveTo>
                    <a:pt x="680624" y="4025900"/>
                  </a:moveTo>
                  <a:lnTo>
                    <a:pt x="662832" y="4000500"/>
                  </a:lnTo>
                  <a:lnTo>
                    <a:pt x="645242" y="3987800"/>
                  </a:lnTo>
                  <a:lnTo>
                    <a:pt x="628058" y="3975100"/>
                  </a:lnTo>
                  <a:lnTo>
                    <a:pt x="611481" y="3949700"/>
                  </a:lnTo>
                  <a:lnTo>
                    <a:pt x="3960585" y="596900"/>
                  </a:lnTo>
                  <a:lnTo>
                    <a:pt x="3978410" y="622300"/>
                  </a:lnTo>
                  <a:lnTo>
                    <a:pt x="4014062" y="660400"/>
                  </a:lnTo>
                  <a:lnTo>
                    <a:pt x="4031888" y="673100"/>
                  </a:lnTo>
                  <a:lnTo>
                    <a:pt x="680624" y="4025900"/>
                  </a:lnTo>
                  <a:close/>
                </a:path>
                <a:path w="4742815" h="4737100">
                  <a:moveTo>
                    <a:pt x="823231" y="4165600"/>
                  </a:moveTo>
                  <a:lnTo>
                    <a:pt x="805067" y="4140200"/>
                  </a:lnTo>
                  <a:lnTo>
                    <a:pt x="767930" y="4114800"/>
                  </a:lnTo>
                  <a:lnTo>
                    <a:pt x="749767" y="4089400"/>
                  </a:lnTo>
                  <a:lnTo>
                    <a:pt x="4101031" y="749300"/>
                  </a:lnTo>
                  <a:lnTo>
                    <a:pt x="4118485" y="762000"/>
                  </a:lnTo>
                  <a:lnTo>
                    <a:pt x="4135332" y="774700"/>
                  </a:lnTo>
                  <a:lnTo>
                    <a:pt x="4151774" y="800100"/>
                  </a:lnTo>
                  <a:lnTo>
                    <a:pt x="4168013" y="812800"/>
                  </a:lnTo>
                  <a:lnTo>
                    <a:pt x="823231" y="4165600"/>
                  </a:lnTo>
                  <a:close/>
                </a:path>
                <a:path w="4742815" h="4737100">
                  <a:moveTo>
                    <a:pt x="980963" y="4279900"/>
                  </a:moveTo>
                  <a:lnTo>
                    <a:pt x="961179" y="4267200"/>
                  </a:lnTo>
                  <a:lnTo>
                    <a:pt x="920800" y="4241800"/>
                  </a:lnTo>
                  <a:lnTo>
                    <a:pt x="901016" y="4229100"/>
                  </a:lnTo>
                  <a:lnTo>
                    <a:pt x="4232834" y="889000"/>
                  </a:lnTo>
                  <a:lnTo>
                    <a:pt x="4248668" y="914400"/>
                  </a:lnTo>
                  <a:lnTo>
                    <a:pt x="4263895" y="939800"/>
                  </a:lnTo>
                  <a:lnTo>
                    <a:pt x="4278716" y="952500"/>
                  </a:lnTo>
                  <a:lnTo>
                    <a:pt x="4293334" y="977900"/>
                  </a:lnTo>
                  <a:lnTo>
                    <a:pt x="980963" y="4279900"/>
                  </a:lnTo>
                  <a:close/>
                </a:path>
                <a:path w="4742815" h="4737100">
                  <a:moveTo>
                    <a:pt x="1149498" y="4394200"/>
                  </a:moveTo>
                  <a:lnTo>
                    <a:pt x="1127182" y="4381500"/>
                  </a:lnTo>
                  <a:lnTo>
                    <a:pt x="1105474" y="4368800"/>
                  </a:lnTo>
                  <a:lnTo>
                    <a:pt x="1063070" y="4343400"/>
                  </a:lnTo>
                  <a:lnTo>
                    <a:pt x="4349513" y="1054100"/>
                  </a:lnTo>
                  <a:lnTo>
                    <a:pt x="4363726" y="1079500"/>
                  </a:lnTo>
                  <a:lnTo>
                    <a:pt x="4377332" y="1104900"/>
                  </a:lnTo>
                  <a:lnTo>
                    <a:pt x="4390532" y="1117600"/>
                  </a:lnTo>
                  <a:lnTo>
                    <a:pt x="4403531" y="1143000"/>
                  </a:lnTo>
                  <a:lnTo>
                    <a:pt x="1149498" y="4394200"/>
                  </a:lnTo>
                  <a:close/>
                </a:path>
                <a:path w="4742815" h="4737100">
                  <a:moveTo>
                    <a:pt x="1333159" y="4495800"/>
                  </a:moveTo>
                  <a:lnTo>
                    <a:pt x="1309222" y="4483100"/>
                  </a:lnTo>
                  <a:lnTo>
                    <a:pt x="1285893" y="4470400"/>
                  </a:lnTo>
                  <a:lnTo>
                    <a:pt x="1240248" y="4445000"/>
                  </a:lnTo>
                  <a:lnTo>
                    <a:pt x="4455388" y="1231900"/>
                  </a:lnTo>
                  <a:lnTo>
                    <a:pt x="4467981" y="1257300"/>
                  </a:lnTo>
                  <a:lnTo>
                    <a:pt x="4479966" y="1282700"/>
                  </a:lnTo>
                  <a:lnTo>
                    <a:pt x="4502923" y="1320800"/>
                  </a:lnTo>
                  <a:lnTo>
                    <a:pt x="1333159" y="4495800"/>
                  </a:lnTo>
                  <a:close/>
                </a:path>
                <a:path w="4742815" h="4737100">
                  <a:moveTo>
                    <a:pt x="1527623" y="4584700"/>
                  </a:moveTo>
                  <a:lnTo>
                    <a:pt x="1452876" y="4546600"/>
                  </a:lnTo>
                  <a:lnTo>
                    <a:pt x="1428230" y="4546600"/>
                  </a:lnTo>
                  <a:lnTo>
                    <a:pt x="4546138" y="1422400"/>
                  </a:lnTo>
                  <a:lnTo>
                    <a:pt x="4557110" y="1447800"/>
                  </a:lnTo>
                  <a:lnTo>
                    <a:pt x="4567475" y="1473200"/>
                  </a:lnTo>
                  <a:lnTo>
                    <a:pt x="4577434" y="1498600"/>
                  </a:lnTo>
                  <a:lnTo>
                    <a:pt x="4587191" y="1524000"/>
                  </a:lnTo>
                  <a:lnTo>
                    <a:pt x="1527623" y="4584700"/>
                  </a:lnTo>
                  <a:close/>
                </a:path>
                <a:path w="4742815" h="4737100">
                  <a:moveTo>
                    <a:pt x="1741533" y="4648200"/>
                  </a:moveTo>
                  <a:lnTo>
                    <a:pt x="1714322" y="4648200"/>
                  </a:lnTo>
                  <a:lnTo>
                    <a:pt x="1660709" y="4622800"/>
                  </a:lnTo>
                  <a:lnTo>
                    <a:pt x="1633498" y="4622800"/>
                  </a:lnTo>
                  <a:lnTo>
                    <a:pt x="4623923" y="1625600"/>
                  </a:lnTo>
                  <a:lnTo>
                    <a:pt x="4648231" y="1701800"/>
                  </a:lnTo>
                  <a:lnTo>
                    <a:pt x="4656334" y="1739900"/>
                  </a:lnTo>
                  <a:lnTo>
                    <a:pt x="1741533" y="4648200"/>
                  </a:lnTo>
                  <a:close/>
                </a:path>
                <a:path w="4742815" h="4737100">
                  <a:moveTo>
                    <a:pt x="1968408" y="4699000"/>
                  </a:moveTo>
                  <a:lnTo>
                    <a:pt x="1939239" y="4699000"/>
                  </a:lnTo>
                  <a:lnTo>
                    <a:pt x="1910069" y="4686300"/>
                  </a:lnTo>
                  <a:lnTo>
                    <a:pt x="1880899" y="4686300"/>
                  </a:lnTo>
                  <a:lnTo>
                    <a:pt x="1851730" y="4673600"/>
                  </a:lnTo>
                  <a:lnTo>
                    <a:pt x="4684423" y="1841500"/>
                  </a:lnTo>
                  <a:lnTo>
                    <a:pt x="4690871" y="1879600"/>
                  </a:lnTo>
                  <a:lnTo>
                    <a:pt x="4697117" y="1905000"/>
                  </a:lnTo>
                  <a:lnTo>
                    <a:pt x="4702958" y="1930400"/>
                  </a:lnTo>
                  <a:lnTo>
                    <a:pt x="4708191" y="1968500"/>
                  </a:lnTo>
                  <a:lnTo>
                    <a:pt x="1968408" y="4699000"/>
                  </a:lnTo>
                  <a:close/>
                </a:path>
                <a:path w="4742815" h="4737100">
                  <a:moveTo>
                    <a:pt x="2223372" y="4724400"/>
                  </a:moveTo>
                  <a:lnTo>
                    <a:pt x="2093729" y="4724400"/>
                  </a:lnTo>
                  <a:lnTo>
                    <a:pt x="4727637" y="2082800"/>
                  </a:lnTo>
                  <a:lnTo>
                    <a:pt x="4730845" y="2120900"/>
                  </a:lnTo>
                  <a:lnTo>
                    <a:pt x="4733849" y="2146300"/>
                  </a:lnTo>
                  <a:lnTo>
                    <a:pt x="4736449" y="2184400"/>
                  </a:lnTo>
                  <a:lnTo>
                    <a:pt x="4738441" y="2222500"/>
                  </a:lnTo>
                  <a:lnTo>
                    <a:pt x="2223372" y="4724400"/>
                  </a:lnTo>
                  <a:close/>
                </a:path>
                <a:path w="4742815" h="4737100">
                  <a:moveTo>
                    <a:pt x="2504265" y="4737100"/>
                  </a:moveTo>
                  <a:lnTo>
                    <a:pt x="2359497" y="4737100"/>
                  </a:lnTo>
                  <a:lnTo>
                    <a:pt x="4742762" y="2349500"/>
                  </a:lnTo>
                  <a:lnTo>
                    <a:pt x="4742391" y="2387600"/>
                  </a:lnTo>
                  <a:lnTo>
                    <a:pt x="4741412" y="2425700"/>
                  </a:lnTo>
                  <a:lnTo>
                    <a:pt x="4740028" y="2463800"/>
                  </a:lnTo>
                  <a:lnTo>
                    <a:pt x="4738441" y="2501900"/>
                  </a:lnTo>
                  <a:lnTo>
                    <a:pt x="2504265" y="4737100"/>
                  </a:lnTo>
                  <a:close/>
                </a:path>
                <a:path w="4742815" h="4737100">
                  <a:moveTo>
                    <a:pt x="2657675" y="4724400"/>
                  </a:moveTo>
                  <a:lnTo>
                    <a:pt x="4725477" y="2654300"/>
                  </a:lnTo>
                  <a:lnTo>
                    <a:pt x="4720210" y="2692400"/>
                  </a:lnTo>
                  <a:lnTo>
                    <a:pt x="4714133" y="2730500"/>
                  </a:lnTo>
                  <a:lnTo>
                    <a:pt x="4707246" y="2781300"/>
                  </a:lnTo>
                  <a:lnTo>
                    <a:pt x="4699548" y="2819400"/>
                  </a:lnTo>
                  <a:lnTo>
                    <a:pt x="2824050" y="4699000"/>
                  </a:lnTo>
                  <a:lnTo>
                    <a:pt x="2783165" y="4699000"/>
                  </a:lnTo>
                  <a:lnTo>
                    <a:pt x="2741673" y="4711700"/>
                  </a:lnTo>
                  <a:lnTo>
                    <a:pt x="2699775" y="4711700"/>
                  </a:lnTo>
                  <a:lnTo>
                    <a:pt x="2657675" y="4724400"/>
                  </a:lnTo>
                  <a:close/>
                </a:path>
                <a:path w="4742815" h="4737100">
                  <a:moveTo>
                    <a:pt x="3009871" y="4648200"/>
                  </a:moveTo>
                  <a:lnTo>
                    <a:pt x="4656334" y="2997200"/>
                  </a:lnTo>
                  <a:lnTo>
                    <a:pt x="4640973" y="3060700"/>
                  </a:lnTo>
                  <a:lnTo>
                    <a:pt x="4624193" y="3111500"/>
                  </a:lnTo>
                  <a:lnTo>
                    <a:pt x="4606199" y="3162300"/>
                  </a:lnTo>
                  <a:lnTo>
                    <a:pt x="4587191" y="3213100"/>
                  </a:lnTo>
                  <a:lnTo>
                    <a:pt x="3219460" y="4584700"/>
                  </a:lnTo>
                  <a:lnTo>
                    <a:pt x="3167570" y="4597400"/>
                  </a:lnTo>
                  <a:lnTo>
                    <a:pt x="3115476" y="4622800"/>
                  </a:lnTo>
                  <a:lnTo>
                    <a:pt x="3009871" y="4648200"/>
                  </a:lnTo>
                  <a:close/>
                </a:path>
                <a:path w="4742815" h="4737100">
                  <a:moveTo>
                    <a:pt x="3474424" y="4470400"/>
                  </a:moveTo>
                  <a:lnTo>
                    <a:pt x="4470513" y="3467100"/>
                  </a:lnTo>
                  <a:lnTo>
                    <a:pt x="4447690" y="3505200"/>
                  </a:lnTo>
                  <a:lnTo>
                    <a:pt x="4424000" y="3556000"/>
                  </a:lnTo>
                  <a:lnTo>
                    <a:pt x="4399433" y="3594100"/>
                  </a:lnTo>
                  <a:lnTo>
                    <a:pt x="4373980" y="3632200"/>
                  </a:lnTo>
                  <a:lnTo>
                    <a:pt x="4347631" y="3670300"/>
                  </a:lnTo>
                  <a:lnTo>
                    <a:pt x="4320376" y="3721100"/>
                  </a:lnTo>
                  <a:lnTo>
                    <a:pt x="4292206" y="3759200"/>
                  </a:lnTo>
                  <a:lnTo>
                    <a:pt x="4263110" y="3797300"/>
                  </a:lnTo>
                  <a:lnTo>
                    <a:pt x="4233079" y="3835400"/>
                  </a:lnTo>
                  <a:lnTo>
                    <a:pt x="4202104" y="3873500"/>
                  </a:lnTo>
                  <a:lnTo>
                    <a:pt x="4170174" y="3911600"/>
                  </a:lnTo>
                  <a:lnTo>
                    <a:pt x="3915210" y="4165600"/>
                  </a:lnTo>
                  <a:lnTo>
                    <a:pt x="3877281" y="4191000"/>
                  </a:lnTo>
                  <a:lnTo>
                    <a:pt x="3838924" y="4229100"/>
                  </a:lnTo>
                  <a:lnTo>
                    <a:pt x="3760924" y="4279900"/>
                  </a:lnTo>
                  <a:lnTo>
                    <a:pt x="3721281" y="4318000"/>
                  </a:lnTo>
                  <a:lnTo>
                    <a:pt x="3599781" y="4394200"/>
                  </a:lnTo>
                  <a:lnTo>
                    <a:pt x="3474424" y="4470400"/>
                  </a:lnTo>
                  <a:close/>
                </a:path>
              </a:pathLst>
            </a:custGeom>
            <a:solidFill>
              <a:srgbClr val="607E95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11820314" y="2502986"/>
              <a:ext cx="5190599" cy="51816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/>
          <p:cNvSpPr txBox="1"/>
          <p:nvPr/>
        </p:nvSpPr>
        <p:spPr>
          <a:xfrm>
            <a:off x="1016000" y="4263887"/>
            <a:ext cx="525399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65">
                <a:solidFill>
                  <a:srgbClr val="FFFFFF"/>
                </a:solidFill>
                <a:latin typeface="Arial Black"/>
                <a:cs typeface="Arial Black"/>
              </a:rPr>
              <a:t>We </a:t>
            </a:r>
            <a:r>
              <a:rPr dirty="0" sz="1800" spc="-155">
                <a:solidFill>
                  <a:srgbClr val="FFFFFF"/>
                </a:solidFill>
                <a:latin typeface="Arial Black"/>
                <a:cs typeface="Arial Black"/>
              </a:rPr>
              <a:t>are professionals </a:t>
            </a:r>
            <a:r>
              <a:rPr dirty="0" sz="1800" spc="-140">
                <a:solidFill>
                  <a:srgbClr val="FFFFFF"/>
                </a:solidFill>
                <a:latin typeface="Arial Black"/>
                <a:cs typeface="Arial Black"/>
              </a:rPr>
              <a:t>to </a:t>
            </a:r>
            <a:r>
              <a:rPr dirty="0" sz="1800" spc="-195">
                <a:solidFill>
                  <a:srgbClr val="FFFFFF"/>
                </a:solidFill>
                <a:latin typeface="Arial Black"/>
                <a:cs typeface="Arial Black"/>
              </a:rPr>
              <a:t>connect </a:t>
            </a:r>
            <a:r>
              <a:rPr dirty="0" sz="1800" spc="-150">
                <a:solidFill>
                  <a:srgbClr val="FFFFFF"/>
                </a:solidFill>
                <a:latin typeface="Arial Black"/>
                <a:cs typeface="Arial Black"/>
              </a:rPr>
              <a:t>the</a:t>
            </a:r>
            <a:r>
              <a:rPr dirty="0" sz="1800" spc="2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1800" spc="-190">
                <a:solidFill>
                  <a:srgbClr val="FFFFFF"/>
                </a:solidFill>
                <a:latin typeface="Arial Black"/>
                <a:cs typeface="Arial Black"/>
              </a:rPr>
              <a:t>RECIANS.......</a:t>
            </a:r>
            <a:endParaRPr sz="1800">
              <a:latin typeface="Arial Black"/>
              <a:cs typeface="Arial Black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441701" y="7857348"/>
            <a:ext cx="3947795" cy="588010"/>
          </a:xfrm>
          <a:prstGeom prst="rect">
            <a:avLst/>
          </a:prstGeom>
        </p:spPr>
        <p:txBody>
          <a:bodyPr wrap="square" lIns="0" tIns="1778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dirty="0" sz="3650" spc="-530">
                <a:solidFill>
                  <a:srgbClr val="93CAFF"/>
                </a:solidFill>
                <a:latin typeface="Arial Black"/>
                <a:cs typeface="Arial Black"/>
              </a:rPr>
              <a:t>AKHILESH</a:t>
            </a:r>
            <a:r>
              <a:rPr dirty="0" sz="3650" spc="-310">
                <a:solidFill>
                  <a:srgbClr val="93CAFF"/>
                </a:solidFill>
                <a:latin typeface="Arial Black"/>
                <a:cs typeface="Arial Black"/>
              </a:rPr>
              <a:t> </a:t>
            </a:r>
            <a:r>
              <a:rPr dirty="0" sz="3650" spc="-434">
                <a:solidFill>
                  <a:srgbClr val="93CAFF"/>
                </a:solidFill>
                <a:latin typeface="Arial Black"/>
                <a:cs typeface="Arial Black"/>
              </a:rPr>
              <a:t>KUMAR</a:t>
            </a:r>
            <a:endParaRPr sz="3650">
              <a:latin typeface="Arial Black"/>
              <a:cs typeface="Arial Black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1016000" y="958850"/>
            <a:ext cx="5580380" cy="2807970"/>
          </a:xfrm>
          <a:prstGeom prst="rect"/>
        </p:spPr>
        <p:txBody>
          <a:bodyPr wrap="square" lIns="0" tIns="26670" rIns="0" bIns="0" rtlCol="0" vert="horz">
            <a:spAutoFit/>
          </a:bodyPr>
          <a:lstStyle/>
          <a:p>
            <a:pPr marL="12700" marR="5080">
              <a:lnSpc>
                <a:spcPts val="11110"/>
              </a:lnSpc>
              <a:spcBef>
                <a:spcPts val="210"/>
              </a:spcBef>
            </a:pPr>
            <a:r>
              <a:rPr dirty="0" spc="-1390"/>
              <a:t>MEET </a:t>
            </a:r>
            <a:r>
              <a:rPr dirty="0" spc="-1015"/>
              <a:t>OUR  </a:t>
            </a:r>
            <a:r>
              <a:rPr dirty="0" spc="-1125">
                <a:solidFill>
                  <a:srgbClr val="FFFFFF"/>
                </a:solidFill>
              </a:rPr>
              <a:t>TEAM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11369802" y="8551164"/>
            <a:ext cx="5885815" cy="552450"/>
          </a:xfrm>
          <a:prstGeom prst="rect">
            <a:avLst/>
          </a:prstGeom>
          <a:solidFill>
            <a:srgbClr val="607E95"/>
          </a:solidFill>
        </p:spPr>
        <p:txBody>
          <a:bodyPr wrap="square" lIns="0" tIns="51435" rIns="0" bIns="0" rtlCol="0" vert="horz">
            <a:spAutoFit/>
          </a:bodyPr>
          <a:lstStyle/>
          <a:p>
            <a:pPr marL="120650">
              <a:lnSpc>
                <a:spcPct val="100000"/>
              </a:lnSpc>
              <a:spcBef>
                <a:spcPts val="405"/>
              </a:spcBef>
            </a:pPr>
            <a:r>
              <a:rPr dirty="0" sz="2450" spc="-290">
                <a:solidFill>
                  <a:srgbClr val="FFFFFF"/>
                </a:solidFill>
                <a:latin typeface="Arial Black"/>
                <a:cs typeface="Arial Black"/>
              </a:rPr>
              <a:t>WEB </a:t>
            </a:r>
            <a:r>
              <a:rPr dirty="0" sz="2450" spc="-320">
                <a:solidFill>
                  <a:srgbClr val="FFFFFF"/>
                </a:solidFill>
                <a:latin typeface="Arial Black"/>
                <a:cs typeface="Arial Black"/>
              </a:rPr>
              <a:t>DEVELOPER </a:t>
            </a:r>
            <a:r>
              <a:rPr dirty="0" sz="2450" spc="-210">
                <a:solidFill>
                  <a:srgbClr val="FFFFFF"/>
                </a:solidFill>
                <a:latin typeface="Arial Black"/>
                <a:cs typeface="Arial Black"/>
              </a:rPr>
              <a:t>AND </a:t>
            </a:r>
            <a:r>
              <a:rPr dirty="0" sz="2450" spc="-290">
                <a:solidFill>
                  <a:srgbClr val="FFFFFF"/>
                </a:solidFill>
                <a:latin typeface="Arial Black"/>
                <a:cs typeface="Arial Black"/>
              </a:rPr>
              <a:t>CEO </a:t>
            </a:r>
            <a:r>
              <a:rPr dirty="0" sz="2450" spc="-240">
                <a:solidFill>
                  <a:srgbClr val="FFFFFF"/>
                </a:solidFill>
                <a:latin typeface="Arial Black"/>
                <a:cs typeface="Arial Black"/>
              </a:rPr>
              <a:t>OF</a:t>
            </a:r>
            <a:r>
              <a:rPr dirty="0" sz="2450" spc="19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2450" spc="-300">
                <a:solidFill>
                  <a:srgbClr val="FFFFFF"/>
                </a:solidFill>
                <a:latin typeface="Arial Black"/>
                <a:cs typeface="Arial Black"/>
              </a:rPr>
              <a:t>COLINK</a:t>
            </a:r>
            <a:endParaRPr sz="2450">
              <a:latin typeface="Arial Black"/>
              <a:cs typeface="Arial Black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051053" y="8088942"/>
            <a:ext cx="2238375" cy="45720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2800" spc="-285">
                <a:solidFill>
                  <a:srgbClr val="93CAFF"/>
                </a:solidFill>
                <a:latin typeface="Arial Black"/>
                <a:cs typeface="Arial Black"/>
              </a:rPr>
              <a:t>ARPAN</a:t>
            </a:r>
            <a:r>
              <a:rPr dirty="0" sz="2800" spc="-280">
                <a:solidFill>
                  <a:srgbClr val="93CAFF"/>
                </a:solidFill>
                <a:latin typeface="Arial Black"/>
                <a:cs typeface="Arial Black"/>
              </a:rPr>
              <a:t> </a:t>
            </a:r>
            <a:r>
              <a:rPr dirty="0" sz="2800" spc="-300">
                <a:solidFill>
                  <a:srgbClr val="93CAFF"/>
                </a:solidFill>
                <a:latin typeface="Arial Black"/>
                <a:cs typeface="Arial Black"/>
              </a:rPr>
              <a:t>SAINI</a:t>
            </a:r>
            <a:endParaRPr sz="2800">
              <a:latin typeface="Arial Black"/>
              <a:cs typeface="Arial Black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705419" y="8577010"/>
            <a:ext cx="5609590" cy="447675"/>
          </a:xfrm>
          <a:prstGeom prst="rect">
            <a:avLst/>
          </a:prstGeom>
          <a:solidFill>
            <a:srgbClr val="607E95"/>
          </a:solidFill>
        </p:spPr>
        <p:txBody>
          <a:bodyPr wrap="square" lIns="0" tIns="59055" rIns="0" bIns="0" rtlCol="0" vert="horz">
            <a:spAutoFit/>
          </a:bodyPr>
          <a:lstStyle/>
          <a:p>
            <a:pPr marL="401955">
              <a:lnSpc>
                <a:spcPct val="100000"/>
              </a:lnSpc>
              <a:spcBef>
                <a:spcPts val="465"/>
              </a:spcBef>
            </a:pPr>
            <a:r>
              <a:rPr dirty="0" sz="2000" spc="-254">
                <a:solidFill>
                  <a:srgbClr val="FFFFFF"/>
                </a:solidFill>
                <a:latin typeface="Arial Black"/>
                <a:cs typeface="Arial Black"/>
              </a:rPr>
              <a:t>WEB </a:t>
            </a:r>
            <a:r>
              <a:rPr dirty="0" sz="2000" spc="-275">
                <a:solidFill>
                  <a:srgbClr val="FFFFFF"/>
                </a:solidFill>
                <a:latin typeface="Arial Black"/>
                <a:cs typeface="Arial Black"/>
              </a:rPr>
              <a:t>DEVELOPER </a:t>
            </a:r>
            <a:r>
              <a:rPr dirty="0" sz="2000" spc="-190">
                <a:solidFill>
                  <a:srgbClr val="FFFFFF"/>
                </a:solidFill>
                <a:latin typeface="Arial Black"/>
                <a:cs typeface="Arial Black"/>
              </a:rPr>
              <a:t>AND </a:t>
            </a:r>
            <a:r>
              <a:rPr dirty="0" sz="2000" spc="-260">
                <a:solidFill>
                  <a:srgbClr val="FFFFFF"/>
                </a:solidFill>
                <a:latin typeface="Arial Black"/>
                <a:cs typeface="Arial Black"/>
              </a:rPr>
              <a:t>GRAPHIC</a:t>
            </a:r>
            <a:r>
              <a:rPr dirty="0" sz="2000" spc="114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2000" spc="-260">
                <a:solidFill>
                  <a:srgbClr val="FFFFFF"/>
                </a:solidFill>
                <a:latin typeface="Arial Black"/>
                <a:cs typeface="Arial Black"/>
              </a:rPr>
              <a:t>DESIGNER</a:t>
            </a:r>
            <a:endParaRPr sz="20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2913832"/>
            <a:ext cx="18288000" cy="7372350"/>
            <a:chOff x="0" y="2913832"/>
            <a:chExt cx="18288000" cy="7372350"/>
          </a:xfrm>
        </p:grpSpPr>
        <p:sp>
          <p:nvSpPr>
            <p:cNvPr id="3" name="object 3"/>
            <p:cNvSpPr/>
            <p:nvPr/>
          </p:nvSpPr>
          <p:spPr>
            <a:xfrm>
              <a:off x="0" y="2913832"/>
              <a:ext cx="18287999" cy="7372349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0169042" y="7080717"/>
              <a:ext cx="5962650" cy="1228725"/>
            </a:xfrm>
            <a:custGeom>
              <a:avLst/>
              <a:gdLst/>
              <a:ahLst/>
              <a:cxnLst/>
              <a:rect l="l" t="t" r="r" b="b"/>
              <a:pathLst>
                <a:path w="5962650" h="1228725">
                  <a:moveTo>
                    <a:pt x="5476587" y="1228727"/>
                  </a:moveTo>
                  <a:lnTo>
                    <a:pt x="485619" y="1228727"/>
                  </a:lnTo>
                  <a:lnTo>
                    <a:pt x="437621" y="1226356"/>
                  </a:lnTo>
                  <a:lnTo>
                    <a:pt x="390436" y="1219333"/>
                  </a:lnTo>
                  <a:lnTo>
                    <a:pt x="344383" y="1207788"/>
                  </a:lnTo>
                  <a:lnTo>
                    <a:pt x="299780" y="1191854"/>
                  </a:lnTo>
                  <a:lnTo>
                    <a:pt x="256945" y="1171661"/>
                  </a:lnTo>
                  <a:lnTo>
                    <a:pt x="216196" y="1147342"/>
                  </a:lnTo>
                  <a:lnTo>
                    <a:pt x="177853" y="1119027"/>
                  </a:lnTo>
                  <a:lnTo>
                    <a:pt x="142234" y="1086849"/>
                  </a:lnTo>
                  <a:lnTo>
                    <a:pt x="109975" y="1051320"/>
                  </a:lnTo>
                  <a:lnTo>
                    <a:pt x="81589" y="1013075"/>
                  </a:lnTo>
                  <a:lnTo>
                    <a:pt x="57208" y="972430"/>
                  </a:lnTo>
                  <a:lnTo>
                    <a:pt x="36965" y="929703"/>
                  </a:lnTo>
                  <a:lnTo>
                    <a:pt x="20990" y="885213"/>
                  </a:lnTo>
                  <a:lnTo>
                    <a:pt x="9417" y="839277"/>
                  </a:lnTo>
                  <a:lnTo>
                    <a:pt x="2376" y="792212"/>
                  </a:lnTo>
                  <a:lnTo>
                    <a:pt x="0" y="744336"/>
                  </a:lnTo>
                  <a:lnTo>
                    <a:pt x="0" y="484391"/>
                  </a:lnTo>
                  <a:lnTo>
                    <a:pt x="2376" y="436514"/>
                  </a:lnTo>
                  <a:lnTo>
                    <a:pt x="9417" y="389449"/>
                  </a:lnTo>
                  <a:lnTo>
                    <a:pt x="20990" y="343512"/>
                  </a:lnTo>
                  <a:lnTo>
                    <a:pt x="36965" y="299021"/>
                  </a:lnTo>
                  <a:lnTo>
                    <a:pt x="57208" y="256295"/>
                  </a:lnTo>
                  <a:lnTo>
                    <a:pt x="81589" y="215650"/>
                  </a:lnTo>
                  <a:lnTo>
                    <a:pt x="109975" y="177403"/>
                  </a:lnTo>
                  <a:lnTo>
                    <a:pt x="142234" y="141874"/>
                  </a:lnTo>
                  <a:lnTo>
                    <a:pt x="177853" y="109697"/>
                  </a:lnTo>
                  <a:lnTo>
                    <a:pt x="216196" y="81383"/>
                  </a:lnTo>
                  <a:lnTo>
                    <a:pt x="256945" y="57064"/>
                  </a:lnTo>
                  <a:lnTo>
                    <a:pt x="299780" y="36871"/>
                  </a:lnTo>
                  <a:lnTo>
                    <a:pt x="344383" y="20937"/>
                  </a:lnTo>
                  <a:lnTo>
                    <a:pt x="390436" y="9393"/>
                  </a:lnTo>
                  <a:lnTo>
                    <a:pt x="437621" y="2370"/>
                  </a:lnTo>
                  <a:lnTo>
                    <a:pt x="485619" y="0"/>
                  </a:lnTo>
                  <a:lnTo>
                    <a:pt x="5476587" y="0"/>
                  </a:lnTo>
                  <a:lnTo>
                    <a:pt x="5524587" y="2370"/>
                  </a:lnTo>
                  <a:lnTo>
                    <a:pt x="5571772" y="9393"/>
                  </a:lnTo>
                  <a:lnTo>
                    <a:pt x="5617825" y="20937"/>
                  </a:lnTo>
                  <a:lnTo>
                    <a:pt x="5662428" y="36871"/>
                  </a:lnTo>
                  <a:lnTo>
                    <a:pt x="5705265" y="57064"/>
                  </a:lnTo>
                  <a:lnTo>
                    <a:pt x="5746017" y="81383"/>
                  </a:lnTo>
                  <a:lnTo>
                    <a:pt x="5784367" y="109697"/>
                  </a:lnTo>
                  <a:lnTo>
                    <a:pt x="5819998" y="141874"/>
                  </a:lnTo>
                  <a:lnTo>
                    <a:pt x="5852252" y="177403"/>
                  </a:lnTo>
                  <a:lnTo>
                    <a:pt x="5880632" y="215650"/>
                  </a:lnTo>
                  <a:lnTo>
                    <a:pt x="5905008" y="256295"/>
                  </a:lnTo>
                  <a:lnTo>
                    <a:pt x="5925247" y="299021"/>
                  </a:lnTo>
                  <a:lnTo>
                    <a:pt x="5941217" y="343512"/>
                  </a:lnTo>
                  <a:lnTo>
                    <a:pt x="5952787" y="389449"/>
                  </a:lnTo>
                  <a:lnTo>
                    <a:pt x="5959826" y="436514"/>
                  </a:lnTo>
                  <a:lnTo>
                    <a:pt x="5962202" y="484391"/>
                  </a:lnTo>
                  <a:lnTo>
                    <a:pt x="5962202" y="744336"/>
                  </a:lnTo>
                  <a:lnTo>
                    <a:pt x="5959826" y="792212"/>
                  </a:lnTo>
                  <a:lnTo>
                    <a:pt x="5952787" y="839277"/>
                  </a:lnTo>
                  <a:lnTo>
                    <a:pt x="5941217" y="885213"/>
                  </a:lnTo>
                  <a:lnTo>
                    <a:pt x="5925247" y="929703"/>
                  </a:lnTo>
                  <a:lnTo>
                    <a:pt x="5905008" y="972430"/>
                  </a:lnTo>
                  <a:lnTo>
                    <a:pt x="5880632" y="1013075"/>
                  </a:lnTo>
                  <a:lnTo>
                    <a:pt x="5852252" y="1051320"/>
                  </a:lnTo>
                  <a:lnTo>
                    <a:pt x="5819998" y="1086849"/>
                  </a:lnTo>
                  <a:lnTo>
                    <a:pt x="5784367" y="1119027"/>
                  </a:lnTo>
                  <a:lnTo>
                    <a:pt x="5746017" y="1147342"/>
                  </a:lnTo>
                  <a:lnTo>
                    <a:pt x="5705265" y="1171661"/>
                  </a:lnTo>
                  <a:lnTo>
                    <a:pt x="5662428" y="1191854"/>
                  </a:lnTo>
                  <a:lnTo>
                    <a:pt x="5617825" y="1207788"/>
                  </a:lnTo>
                  <a:lnTo>
                    <a:pt x="5571772" y="1219333"/>
                  </a:lnTo>
                  <a:lnTo>
                    <a:pt x="5524587" y="1226356"/>
                  </a:lnTo>
                  <a:lnTo>
                    <a:pt x="5476587" y="1228727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2233239" y="8598712"/>
              <a:ext cx="1657350" cy="714375"/>
            </a:xfrm>
            <a:custGeom>
              <a:avLst/>
              <a:gdLst/>
              <a:ahLst/>
              <a:cxnLst/>
              <a:rect l="l" t="t" r="r" b="b"/>
              <a:pathLst>
                <a:path w="1657350" h="714375">
                  <a:moveTo>
                    <a:pt x="1297666" y="714376"/>
                  </a:moveTo>
                  <a:lnTo>
                    <a:pt x="359589" y="714376"/>
                  </a:lnTo>
                  <a:lnTo>
                    <a:pt x="310795" y="711115"/>
                  </a:lnTo>
                  <a:lnTo>
                    <a:pt x="263996" y="701617"/>
                  </a:lnTo>
                  <a:lnTo>
                    <a:pt x="219620" y="686306"/>
                  </a:lnTo>
                  <a:lnTo>
                    <a:pt x="178097" y="665609"/>
                  </a:lnTo>
                  <a:lnTo>
                    <a:pt x="139854" y="639951"/>
                  </a:lnTo>
                  <a:lnTo>
                    <a:pt x="105321" y="609757"/>
                  </a:lnTo>
                  <a:lnTo>
                    <a:pt x="74924" y="575454"/>
                  </a:lnTo>
                  <a:lnTo>
                    <a:pt x="49094" y="537466"/>
                  </a:lnTo>
                  <a:lnTo>
                    <a:pt x="28258" y="496220"/>
                  </a:lnTo>
                  <a:lnTo>
                    <a:pt x="12844" y="452142"/>
                  </a:lnTo>
                  <a:lnTo>
                    <a:pt x="3282" y="405655"/>
                  </a:lnTo>
                  <a:lnTo>
                    <a:pt x="0" y="357187"/>
                  </a:lnTo>
                  <a:lnTo>
                    <a:pt x="3282" y="308719"/>
                  </a:lnTo>
                  <a:lnTo>
                    <a:pt x="12844" y="262233"/>
                  </a:lnTo>
                  <a:lnTo>
                    <a:pt x="28258" y="218154"/>
                  </a:lnTo>
                  <a:lnTo>
                    <a:pt x="49094" y="176908"/>
                  </a:lnTo>
                  <a:lnTo>
                    <a:pt x="74924" y="138920"/>
                  </a:lnTo>
                  <a:lnTo>
                    <a:pt x="105321" y="104617"/>
                  </a:lnTo>
                  <a:lnTo>
                    <a:pt x="139854" y="74424"/>
                  </a:lnTo>
                  <a:lnTo>
                    <a:pt x="178097" y="48766"/>
                  </a:lnTo>
                  <a:lnTo>
                    <a:pt x="219620" y="28069"/>
                  </a:lnTo>
                  <a:lnTo>
                    <a:pt x="263996" y="12759"/>
                  </a:lnTo>
                  <a:lnTo>
                    <a:pt x="310795" y="3260"/>
                  </a:lnTo>
                  <a:lnTo>
                    <a:pt x="359589" y="0"/>
                  </a:lnTo>
                  <a:lnTo>
                    <a:pt x="1297666" y="0"/>
                  </a:lnTo>
                  <a:lnTo>
                    <a:pt x="1346460" y="3260"/>
                  </a:lnTo>
                  <a:lnTo>
                    <a:pt x="1393258" y="12759"/>
                  </a:lnTo>
                  <a:lnTo>
                    <a:pt x="1437633" y="28069"/>
                  </a:lnTo>
                  <a:lnTo>
                    <a:pt x="1479156" y="48766"/>
                  </a:lnTo>
                  <a:lnTo>
                    <a:pt x="1517398" y="74424"/>
                  </a:lnTo>
                  <a:lnTo>
                    <a:pt x="1551932" y="104617"/>
                  </a:lnTo>
                  <a:lnTo>
                    <a:pt x="1582328" y="138920"/>
                  </a:lnTo>
                  <a:lnTo>
                    <a:pt x="1608159" y="176908"/>
                  </a:lnTo>
                  <a:lnTo>
                    <a:pt x="1628995" y="218154"/>
                  </a:lnTo>
                  <a:lnTo>
                    <a:pt x="1644409" y="262233"/>
                  </a:lnTo>
                  <a:lnTo>
                    <a:pt x="1653971" y="308719"/>
                  </a:lnTo>
                  <a:lnTo>
                    <a:pt x="1657254" y="357187"/>
                  </a:lnTo>
                  <a:lnTo>
                    <a:pt x="1653971" y="405655"/>
                  </a:lnTo>
                  <a:lnTo>
                    <a:pt x="1644409" y="452142"/>
                  </a:lnTo>
                  <a:lnTo>
                    <a:pt x="1628995" y="496220"/>
                  </a:lnTo>
                  <a:lnTo>
                    <a:pt x="1608159" y="537466"/>
                  </a:lnTo>
                  <a:lnTo>
                    <a:pt x="1582328" y="575454"/>
                  </a:lnTo>
                  <a:lnTo>
                    <a:pt x="1551932" y="609757"/>
                  </a:lnTo>
                  <a:lnTo>
                    <a:pt x="1517398" y="639951"/>
                  </a:lnTo>
                  <a:lnTo>
                    <a:pt x="1479156" y="665609"/>
                  </a:lnTo>
                  <a:lnTo>
                    <a:pt x="1437633" y="686306"/>
                  </a:lnTo>
                  <a:lnTo>
                    <a:pt x="1393258" y="701617"/>
                  </a:lnTo>
                  <a:lnTo>
                    <a:pt x="1346460" y="711115"/>
                  </a:lnTo>
                  <a:lnTo>
                    <a:pt x="1297666" y="714376"/>
                  </a:lnTo>
                  <a:close/>
                </a:path>
              </a:pathLst>
            </a:custGeom>
            <a:solidFill>
              <a:srgbClr val="5CE1E6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481900" y="332802"/>
            <a:ext cx="10116820" cy="226949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3423285" marR="5080" indent="-3411220">
              <a:lnSpc>
                <a:spcPct val="114999"/>
              </a:lnSpc>
              <a:spcBef>
                <a:spcPts val="95"/>
              </a:spcBef>
              <a:tabLst>
                <a:tab pos="7042150" algn="l"/>
              </a:tabLst>
            </a:pPr>
            <a:r>
              <a:rPr dirty="0" sz="6400" spc="-890">
                <a:solidFill>
                  <a:srgbClr val="FFFFFF"/>
                </a:solidFill>
              </a:rPr>
              <a:t>BASIC</a:t>
            </a:r>
            <a:r>
              <a:rPr dirty="0" sz="6400" spc="-425">
                <a:solidFill>
                  <a:srgbClr val="FFFFFF"/>
                </a:solidFill>
              </a:rPr>
              <a:t> </a:t>
            </a:r>
            <a:r>
              <a:rPr dirty="0" sz="6400" spc="-910">
                <a:solidFill>
                  <a:srgbClr val="FFFFFF"/>
                </a:solidFill>
              </a:rPr>
              <a:t>INTERFACE	</a:t>
            </a:r>
            <a:r>
              <a:rPr dirty="0" sz="6400" spc="-740">
                <a:solidFill>
                  <a:srgbClr val="FFFFFF"/>
                </a:solidFill>
              </a:rPr>
              <a:t>IDEA </a:t>
            </a:r>
            <a:r>
              <a:rPr dirty="0" sz="6400" spc="-640">
                <a:solidFill>
                  <a:srgbClr val="FFFFFF"/>
                </a:solidFill>
              </a:rPr>
              <a:t>OF  </a:t>
            </a:r>
            <a:r>
              <a:rPr dirty="0" sz="6400" spc="-1100">
                <a:solidFill>
                  <a:srgbClr val="FFFFFF"/>
                </a:solidFill>
              </a:rPr>
              <a:t>PROJECT</a:t>
            </a:r>
            <a:endParaRPr sz="6400"/>
          </a:p>
        </p:txBody>
      </p:sp>
      <p:sp>
        <p:nvSpPr>
          <p:cNvPr id="7" name="object 7"/>
          <p:cNvSpPr/>
          <p:nvPr/>
        </p:nvSpPr>
        <p:spPr>
          <a:xfrm>
            <a:off x="12487656" y="310895"/>
            <a:ext cx="5800343" cy="359054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10639239" y="5944139"/>
            <a:ext cx="4951730" cy="321691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algn="ctr" marL="1543050">
              <a:lnSpc>
                <a:spcPct val="100000"/>
              </a:lnSpc>
              <a:spcBef>
                <a:spcPts val="120"/>
              </a:spcBef>
            </a:pPr>
            <a:r>
              <a:rPr dirty="0" sz="5450" spc="-615">
                <a:latin typeface="Arial Black"/>
                <a:cs typeface="Arial Black"/>
              </a:rPr>
              <a:t>WELCOME</a:t>
            </a:r>
            <a:endParaRPr sz="5450">
              <a:latin typeface="Arial Black"/>
              <a:cs typeface="Arial Black"/>
            </a:endParaRPr>
          </a:p>
          <a:p>
            <a:pPr marL="12700">
              <a:lnSpc>
                <a:spcPct val="100000"/>
              </a:lnSpc>
              <a:spcBef>
                <a:spcPts val="3510"/>
              </a:spcBef>
            </a:pPr>
            <a:r>
              <a:rPr dirty="0" sz="2950" spc="-175" b="1">
                <a:latin typeface="Arial"/>
                <a:cs typeface="Arial"/>
              </a:rPr>
              <a:t>USER</a:t>
            </a:r>
            <a:r>
              <a:rPr dirty="0" sz="2950" spc="-55" b="1">
                <a:latin typeface="Arial"/>
                <a:cs typeface="Arial"/>
              </a:rPr>
              <a:t> </a:t>
            </a:r>
            <a:r>
              <a:rPr dirty="0" sz="2950" spc="70" b="1">
                <a:latin typeface="Arial"/>
                <a:cs typeface="Arial"/>
              </a:rPr>
              <a:t>ID</a:t>
            </a:r>
            <a:r>
              <a:rPr dirty="0" sz="2950" spc="70">
                <a:latin typeface="Arial Black"/>
                <a:cs typeface="Arial Black"/>
              </a:rPr>
              <a:t>-</a:t>
            </a:r>
            <a:endParaRPr sz="2950">
              <a:latin typeface="Arial Black"/>
              <a:cs typeface="Arial Black"/>
            </a:endParaRPr>
          </a:p>
          <a:p>
            <a:pPr marL="12700">
              <a:lnSpc>
                <a:spcPct val="100000"/>
              </a:lnSpc>
              <a:spcBef>
                <a:spcPts val="1410"/>
              </a:spcBef>
            </a:pPr>
            <a:r>
              <a:rPr dirty="0" sz="2500" spc="-100" b="1">
                <a:latin typeface="Arial"/>
                <a:cs typeface="Arial"/>
              </a:rPr>
              <a:t>PASSWORD</a:t>
            </a:r>
            <a:r>
              <a:rPr dirty="0" sz="2500" spc="-100">
                <a:latin typeface="Arial Black"/>
                <a:cs typeface="Arial Black"/>
              </a:rPr>
              <a:t>-</a:t>
            </a:r>
            <a:endParaRPr sz="2500">
              <a:latin typeface="Arial Black"/>
              <a:cs typeface="Arial Black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900">
              <a:latin typeface="Arial Black"/>
              <a:cs typeface="Arial Black"/>
            </a:endParaRPr>
          </a:p>
          <a:p>
            <a:pPr algn="ctr" marR="102235">
              <a:lnSpc>
                <a:spcPct val="100000"/>
              </a:lnSpc>
            </a:pPr>
            <a:r>
              <a:rPr dirty="0" sz="2500" spc="-20" b="1">
                <a:latin typeface="Arial"/>
                <a:cs typeface="Arial"/>
              </a:rPr>
              <a:t>SIGN</a:t>
            </a:r>
            <a:r>
              <a:rPr dirty="0" sz="2500" spc="-55" b="1">
                <a:latin typeface="Arial"/>
                <a:cs typeface="Arial"/>
              </a:rPr>
              <a:t> </a:t>
            </a:r>
            <a:r>
              <a:rPr dirty="0" sz="2500" spc="180" b="1">
                <a:latin typeface="Arial"/>
                <a:cs typeface="Arial"/>
              </a:rPr>
              <a:t>IN</a:t>
            </a:r>
            <a:endParaRPr sz="25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150711" y="2"/>
            <a:ext cx="7134209" cy="102869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507323" y="3743004"/>
            <a:ext cx="6142355" cy="4810760"/>
            <a:chOff x="507323" y="3743004"/>
            <a:chExt cx="6142355" cy="4810760"/>
          </a:xfrm>
        </p:grpSpPr>
        <p:sp>
          <p:nvSpPr>
            <p:cNvPr id="4" name="object 4"/>
            <p:cNvSpPr/>
            <p:nvPr/>
          </p:nvSpPr>
          <p:spPr>
            <a:xfrm>
              <a:off x="1443599" y="3743004"/>
              <a:ext cx="3839414" cy="475693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2146738" y="5181578"/>
              <a:ext cx="648335" cy="2642235"/>
            </a:xfrm>
            <a:custGeom>
              <a:avLst/>
              <a:gdLst/>
              <a:ahLst/>
              <a:cxnLst/>
              <a:rect l="l" t="t" r="r" b="b"/>
              <a:pathLst>
                <a:path w="648335" h="2642234">
                  <a:moveTo>
                    <a:pt x="457050" y="979131"/>
                  </a:moveTo>
                  <a:lnTo>
                    <a:pt x="453761" y="979131"/>
                  </a:lnTo>
                  <a:lnTo>
                    <a:pt x="452243" y="978625"/>
                  </a:lnTo>
                  <a:lnTo>
                    <a:pt x="450978" y="977486"/>
                  </a:lnTo>
                  <a:lnTo>
                    <a:pt x="448448" y="975081"/>
                  </a:lnTo>
                  <a:lnTo>
                    <a:pt x="448195" y="971157"/>
                  </a:lnTo>
                  <a:lnTo>
                    <a:pt x="533204" y="877370"/>
                  </a:lnTo>
                  <a:lnTo>
                    <a:pt x="537126" y="877244"/>
                  </a:lnTo>
                  <a:lnTo>
                    <a:pt x="539782" y="879648"/>
                  </a:lnTo>
                  <a:lnTo>
                    <a:pt x="542313" y="882053"/>
                  </a:lnTo>
                  <a:lnTo>
                    <a:pt x="542566" y="885977"/>
                  </a:lnTo>
                  <a:lnTo>
                    <a:pt x="459960" y="977106"/>
                  </a:lnTo>
                  <a:lnTo>
                    <a:pt x="458695" y="978372"/>
                  </a:lnTo>
                  <a:lnTo>
                    <a:pt x="457050" y="979131"/>
                  </a:lnTo>
                  <a:close/>
                </a:path>
                <a:path w="648335" h="2642234">
                  <a:moveTo>
                    <a:pt x="486905" y="1030265"/>
                  </a:moveTo>
                  <a:lnTo>
                    <a:pt x="485387" y="1030138"/>
                  </a:lnTo>
                  <a:lnTo>
                    <a:pt x="483616" y="1030138"/>
                  </a:lnTo>
                  <a:lnTo>
                    <a:pt x="481845" y="1029379"/>
                  </a:lnTo>
                  <a:lnTo>
                    <a:pt x="480580" y="1027986"/>
                  </a:lnTo>
                  <a:lnTo>
                    <a:pt x="478303" y="1025328"/>
                  </a:lnTo>
                  <a:lnTo>
                    <a:pt x="478556" y="1021278"/>
                  </a:lnTo>
                  <a:lnTo>
                    <a:pt x="481212" y="1019000"/>
                  </a:lnTo>
                  <a:lnTo>
                    <a:pt x="567233" y="943312"/>
                  </a:lnTo>
                  <a:lnTo>
                    <a:pt x="569890" y="941034"/>
                  </a:lnTo>
                  <a:lnTo>
                    <a:pt x="573938" y="941287"/>
                  </a:lnTo>
                  <a:lnTo>
                    <a:pt x="578492" y="946603"/>
                  </a:lnTo>
                  <a:lnTo>
                    <a:pt x="578239" y="950653"/>
                  </a:lnTo>
                  <a:lnTo>
                    <a:pt x="575582" y="952931"/>
                  </a:lnTo>
                  <a:lnTo>
                    <a:pt x="488423" y="1029632"/>
                  </a:lnTo>
                  <a:lnTo>
                    <a:pt x="486905" y="1030265"/>
                  </a:lnTo>
                  <a:close/>
                </a:path>
                <a:path w="648335" h="2642234">
                  <a:moveTo>
                    <a:pt x="529662" y="1076715"/>
                  </a:moveTo>
                  <a:lnTo>
                    <a:pt x="526373" y="1076715"/>
                  </a:lnTo>
                  <a:lnTo>
                    <a:pt x="524223" y="1075703"/>
                  </a:lnTo>
                  <a:lnTo>
                    <a:pt x="523084" y="1073678"/>
                  </a:lnTo>
                  <a:lnTo>
                    <a:pt x="521313" y="1070640"/>
                  </a:lnTo>
                  <a:lnTo>
                    <a:pt x="522199" y="1066716"/>
                  </a:lnTo>
                  <a:lnTo>
                    <a:pt x="525235" y="1064944"/>
                  </a:lnTo>
                  <a:lnTo>
                    <a:pt x="613533" y="1011406"/>
                  </a:lnTo>
                  <a:lnTo>
                    <a:pt x="616569" y="1009634"/>
                  </a:lnTo>
                  <a:lnTo>
                    <a:pt x="620491" y="1010520"/>
                  </a:lnTo>
                  <a:lnTo>
                    <a:pt x="624033" y="1016595"/>
                  </a:lnTo>
                  <a:lnTo>
                    <a:pt x="623147" y="1020519"/>
                  </a:lnTo>
                  <a:lnTo>
                    <a:pt x="620111" y="1022291"/>
                  </a:lnTo>
                  <a:lnTo>
                    <a:pt x="531813" y="1075829"/>
                  </a:lnTo>
                  <a:lnTo>
                    <a:pt x="530801" y="1076462"/>
                  </a:lnTo>
                  <a:lnTo>
                    <a:pt x="529662" y="1076715"/>
                  </a:lnTo>
                  <a:close/>
                </a:path>
                <a:path w="648335" h="2642234">
                  <a:moveTo>
                    <a:pt x="512458" y="16932"/>
                  </a:moveTo>
                  <a:lnTo>
                    <a:pt x="512458" y="3037"/>
                  </a:lnTo>
                  <a:lnTo>
                    <a:pt x="513081" y="2414"/>
                  </a:lnTo>
                  <a:lnTo>
                    <a:pt x="517645" y="0"/>
                  </a:lnTo>
                  <a:lnTo>
                    <a:pt x="519795" y="0"/>
                  </a:lnTo>
                  <a:lnTo>
                    <a:pt x="524740" y="2669"/>
                  </a:lnTo>
                  <a:lnTo>
                    <a:pt x="525108" y="3037"/>
                  </a:lnTo>
                  <a:lnTo>
                    <a:pt x="525108" y="13669"/>
                  </a:lnTo>
                  <a:lnTo>
                    <a:pt x="518657" y="13669"/>
                  </a:lnTo>
                  <a:lnTo>
                    <a:pt x="512458" y="16932"/>
                  </a:lnTo>
                  <a:close/>
                </a:path>
                <a:path w="648335" h="2642234">
                  <a:moveTo>
                    <a:pt x="513081" y="2414"/>
                  </a:moveTo>
                  <a:lnTo>
                    <a:pt x="515241" y="253"/>
                  </a:lnTo>
                  <a:lnTo>
                    <a:pt x="517170" y="253"/>
                  </a:lnTo>
                  <a:lnTo>
                    <a:pt x="513081" y="2414"/>
                  </a:lnTo>
                  <a:close/>
                </a:path>
                <a:path w="648335" h="2642234">
                  <a:moveTo>
                    <a:pt x="524740" y="2669"/>
                  </a:moveTo>
                  <a:lnTo>
                    <a:pt x="520270" y="253"/>
                  </a:lnTo>
                  <a:lnTo>
                    <a:pt x="522325" y="253"/>
                  </a:lnTo>
                  <a:lnTo>
                    <a:pt x="524740" y="2669"/>
                  </a:lnTo>
                  <a:close/>
                </a:path>
                <a:path w="648335" h="2642234">
                  <a:moveTo>
                    <a:pt x="392028" y="79611"/>
                  </a:moveTo>
                  <a:lnTo>
                    <a:pt x="389751" y="79611"/>
                  </a:lnTo>
                  <a:lnTo>
                    <a:pt x="387601" y="78345"/>
                  </a:lnTo>
                  <a:lnTo>
                    <a:pt x="384818" y="73029"/>
                  </a:lnTo>
                  <a:lnTo>
                    <a:pt x="386083" y="69232"/>
                  </a:lnTo>
                  <a:lnTo>
                    <a:pt x="389119" y="67587"/>
                  </a:lnTo>
                  <a:lnTo>
                    <a:pt x="513081" y="2414"/>
                  </a:lnTo>
                  <a:lnTo>
                    <a:pt x="512458" y="3037"/>
                  </a:lnTo>
                  <a:lnTo>
                    <a:pt x="512458" y="16932"/>
                  </a:lnTo>
                  <a:lnTo>
                    <a:pt x="395064" y="78725"/>
                  </a:lnTo>
                  <a:lnTo>
                    <a:pt x="394052" y="79231"/>
                  </a:lnTo>
                  <a:lnTo>
                    <a:pt x="393040" y="79484"/>
                  </a:lnTo>
                  <a:lnTo>
                    <a:pt x="392028" y="79611"/>
                  </a:lnTo>
                  <a:close/>
                </a:path>
                <a:path w="648335" h="2642234">
                  <a:moveTo>
                    <a:pt x="641110" y="80370"/>
                  </a:moveTo>
                  <a:lnTo>
                    <a:pt x="525108" y="17183"/>
                  </a:lnTo>
                  <a:lnTo>
                    <a:pt x="525108" y="3037"/>
                  </a:lnTo>
                  <a:lnTo>
                    <a:pt x="524740" y="2669"/>
                  </a:lnTo>
                  <a:lnTo>
                    <a:pt x="647182" y="69232"/>
                  </a:lnTo>
                  <a:lnTo>
                    <a:pt x="648321" y="73156"/>
                  </a:lnTo>
                  <a:lnTo>
                    <a:pt x="645032" y="79231"/>
                  </a:lnTo>
                  <a:lnTo>
                    <a:pt x="641110" y="80370"/>
                  </a:lnTo>
                  <a:close/>
                </a:path>
                <a:path w="648335" h="2642234">
                  <a:moveTo>
                    <a:pt x="522325" y="173018"/>
                  </a:moveTo>
                  <a:lnTo>
                    <a:pt x="515241" y="173018"/>
                  </a:lnTo>
                  <a:lnTo>
                    <a:pt x="512458" y="170234"/>
                  </a:lnTo>
                  <a:lnTo>
                    <a:pt x="512458" y="16932"/>
                  </a:lnTo>
                  <a:lnTo>
                    <a:pt x="518657" y="13669"/>
                  </a:lnTo>
                  <a:lnTo>
                    <a:pt x="525108" y="17183"/>
                  </a:lnTo>
                  <a:lnTo>
                    <a:pt x="524987" y="170234"/>
                  </a:lnTo>
                  <a:lnTo>
                    <a:pt x="522325" y="173018"/>
                  </a:lnTo>
                  <a:close/>
                </a:path>
                <a:path w="648335" h="2642234">
                  <a:moveTo>
                    <a:pt x="525108" y="17183"/>
                  </a:moveTo>
                  <a:lnTo>
                    <a:pt x="518657" y="13669"/>
                  </a:lnTo>
                  <a:lnTo>
                    <a:pt x="525108" y="13669"/>
                  </a:lnTo>
                  <a:lnTo>
                    <a:pt x="525108" y="17183"/>
                  </a:lnTo>
                  <a:close/>
                </a:path>
                <a:path w="648335" h="2642234">
                  <a:moveTo>
                    <a:pt x="406521" y="2221764"/>
                  </a:moveTo>
                  <a:lnTo>
                    <a:pt x="144725" y="2221764"/>
                  </a:lnTo>
                  <a:lnTo>
                    <a:pt x="232763" y="2217996"/>
                  </a:lnTo>
                  <a:lnTo>
                    <a:pt x="299927" y="2185205"/>
                  </a:lnTo>
                  <a:lnTo>
                    <a:pt x="382035" y="2114954"/>
                  </a:lnTo>
                  <a:lnTo>
                    <a:pt x="382288" y="2115081"/>
                  </a:lnTo>
                  <a:lnTo>
                    <a:pt x="383173" y="2115460"/>
                  </a:lnTo>
                  <a:lnTo>
                    <a:pt x="386336" y="2116979"/>
                  </a:lnTo>
                  <a:lnTo>
                    <a:pt x="392155" y="2119131"/>
                  </a:lnTo>
                  <a:lnTo>
                    <a:pt x="406521" y="2221764"/>
                  </a:lnTo>
                  <a:close/>
                </a:path>
                <a:path w="648335" h="2642234">
                  <a:moveTo>
                    <a:pt x="134218" y="2641857"/>
                  </a:moveTo>
                  <a:lnTo>
                    <a:pt x="0" y="2204944"/>
                  </a:lnTo>
                  <a:lnTo>
                    <a:pt x="144725" y="2221764"/>
                  </a:lnTo>
                  <a:lnTo>
                    <a:pt x="406521" y="2221764"/>
                  </a:lnTo>
                  <a:lnTo>
                    <a:pt x="444400" y="2492380"/>
                  </a:lnTo>
                  <a:lnTo>
                    <a:pt x="445412" y="2500101"/>
                  </a:lnTo>
                  <a:lnTo>
                    <a:pt x="443768" y="2507822"/>
                  </a:lnTo>
                  <a:lnTo>
                    <a:pt x="404745" y="2556498"/>
                  </a:lnTo>
                  <a:lnTo>
                    <a:pt x="373583" y="2582209"/>
                  </a:lnTo>
                  <a:lnTo>
                    <a:pt x="331958" y="2606784"/>
                  </a:lnTo>
                  <a:lnTo>
                    <a:pt x="278861" y="2627040"/>
                  </a:lnTo>
                  <a:lnTo>
                    <a:pt x="213284" y="2639792"/>
                  </a:lnTo>
                  <a:lnTo>
                    <a:pt x="134218" y="264185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4422713" y="4643620"/>
              <a:ext cx="2226556" cy="3909833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507323" y="4744159"/>
              <a:ext cx="2668127" cy="3781098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/>
          <p:nvPr/>
        </p:nvSpPr>
        <p:spPr>
          <a:xfrm>
            <a:off x="6752463" y="8577376"/>
            <a:ext cx="4468495" cy="1221740"/>
          </a:xfrm>
          <a:custGeom>
            <a:avLst/>
            <a:gdLst/>
            <a:ahLst/>
            <a:cxnLst/>
            <a:rect l="l" t="t" r="r" b="b"/>
            <a:pathLst>
              <a:path w="4468495" h="1221740">
                <a:moveTo>
                  <a:pt x="608609" y="580821"/>
                </a:moveTo>
                <a:lnTo>
                  <a:pt x="607593" y="579970"/>
                </a:lnTo>
                <a:lnTo>
                  <a:pt x="607936" y="580390"/>
                </a:lnTo>
                <a:lnTo>
                  <a:pt x="608609" y="580821"/>
                </a:lnTo>
                <a:close/>
              </a:path>
              <a:path w="4468495" h="1221740">
                <a:moveTo>
                  <a:pt x="4468228" y="480060"/>
                </a:moveTo>
                <a:lnTo>
                  <a:pt x="4446867" y="415290"/>
                </a:lnTo>
                <a:lnTo>
                  <a:pt x="4423651" y="365760"/>
                </a:lnTo>
                <a:lnTo>
                  <a:pt x="4401998" y="327660"/>
                </a:lnTo>
                <a:lnTo>
                  <a:pt x="4368457" y="287020"/>
                </a:lnTo>
                <a:lnTo>
                  <a:pt x="4347603" y="278130"/>
                </a:lnTo>
                <a:lnTo>
                  <a:pt x="4334065" y="260350"/>
                </a:lnTo>
                <a:lnTo>
                  <a:pt x="4331614" y="259080"/>
                </a:lnTo>
                <a:lnTo>
                  <a:pt x="4316908" y="251460"/>
                </a:lnTo>
                <a:lnTo>
                  <a:pt x="4297426" y="248920"/>
                </a:lnTo>
                <a:lnTo>
                  <a:pt x="4276915" y="248920"/>
                </a:lnTo>
                <a:lnTo>
                  <a:pt x="4227982" y="251460"/>
                </a:lnTo>
                <a:lnTo>
                  <a:pt x="4179074" y="252730"/>
                </a:lnTo>
                <a:lnTo>
                  <a:pt x="4130179" y="255270"/>
                </a:lnTo>
                <a:lnTo>
                  <a:pt x="4032351" y="259080"/>
                </a:lnTo>
                <a:lnTo>
                  <a:pt x="4023728" y="256540"/>
                </a:lnTo>
                <a:lnTo>
                  <a:pt x="4019423" y="255270"/>
                </a:lnTo>
                <a:lnTo>
                  <a:pt x="4006304" y="252730"/>
                </a:lnTo>
                <a:lnTo>
                  <a:pt x="3993057" y="254000"/>
                </a:lnTo>
                <a:lnTo>
                  <a:pt x="3979748" y="256540"/>
                </a:lnTo>
                <a:lnTo>
                  <a:pt x="3970185" y="252730"/>
                </a:lnTo>
                <a:lnTo>
                  <a:pt x="3966984" y="251460"/>
                </a:lnTo>
                <a:lnTo>
                  <a:pt x="3953916" y="250190"/>
                </a:lnTo>
                <a:lnTo>
                  <a:pt x="3940645" y="250190"/>
                </a:lnTo>
                <a:lnTo>
                  <a:pt x="3927322" y="252730"/>
                </a:lnTo>
                <a:lnTo>
                  <a:pt x="3918839" y="247650"/>
                </a:lnTo>
                <a:lnTo>
                  <a:pt x="3900297" y="245110"/>
                </a:lnTo>
                <a:lnTo>
                  <a:pt x="3890975" y="245110"/>
                </a:lnTo>
                <a:lnTo>
                  <a:pt x="3841419" y="237490"/>
                </a:lnTo>
                <a:lnTo>
                  <a:pt x="3792194" y="228600"/>
                </a:lnTo>
                <a:lnTo>
                  <a:pt x="3694747" y="208280"/>
                </a:lnTo>
                <a:lnTo>
                  <a:pt x="3646551" y="195580"/>
                </a:lnTo>
                <a:lnTo>
                  <a:pt x="3598735" y="181610"/>
                </a:lnTo>
                <a:lnTo>
                  <a:pt x="3551313" y="166370"/>
                </a:lnTo>
                <a:lnTo>
                  <a:pt x="3504298" y="149860"/>
                </a:lnTo>
                <a:lnTo>
                  <a:pt x="3411550" y="111760"/>
                </a:lnTo>
                <a:lnTo>
                  <a:pt x="3385197" y="100330"/>
                </a:lnTo>
                <a:lnTo>
                  <a:pt x="3376384" y="97790"/>
                </a:lnTo>
                <a:lnTo>
                  <a:pt x="3365703" y="92710"/>
                </a:lnTo>
                <a:lnTo>
                  <a:pt x="3354959" y="90170"/>
                </a:lnTo>
                <a:lnTo>
                  <a:pt x="3344748" y="91440"/>
                </a:lnTo>
                <a:lnTo>
                  <a:pt x="3335667" y="97790"/>
                </a:lnTo>
                <a:lnTo>
                  <a:pt x="3331311" y="106680"/>
                </a:lnTo>
                <a:lnTo>
                  <a:pt x="3330435" y="116840"/>
                </a:lnTo>
                <a:lnTo>
                  <a:pt x="3332518" y="127000"/>
                </a:lnTo>
                <a:lnTo>
                  <a:pt x="3337014" y="134620"/>
                </a:lnTo>
                <a:lnTo>
                  <a:pt x="3357003" y="163830"/>
                </a:lnTo>
                <a:lnTo>
                  <a:pt x="3371418" y="195580"/>
                </a:lnTo>
                <a:lnTo>
                  <a:pt x="3402673" y="259080"/>
                </a:lnTo>
                <a:lnTo>
                  <a:pt x="3438575" y="288290"/>
                </a:lnTo>
                <a:lnTo>
                  <a:pt x="3496564" y="320040"/>
                </a:lnTo>
                <a:lnTo>
                  <a:pt x="3586200" y="360680"/>
                </a:lnTo>
                <a:lnTo>
                  <a:pt x="3631819" y="379730"/>
                </a:lnTo>
                <a:lnTo>
                  <a:pt x="3677932" y="396240"/>
                </a:lnTo>
                <a:lnTo>
                  <a:pt x="3771569" y="426720"/>
                </a:lnTo>
                <a:lnTo>
                  <a:pt x="3866870" y="452120"/>
                </a:lnTo>
                <a:lnTo>
                  <a:pt x="3915092" y="463550"/>
                </a:lnTo>
                <a:lnTo>
                  <a:pt x="3926014" y="464820"/>
                </a:lnTo>
                <a:lnTo>
                  <a:pt x="3947718" y="469900"/>
                </a:lnTo>
                <a:lnTo>
                  <a:pt x="3957980" y="473710"/>
                </a:lnTo>
                <a:lnTo>
                  <a:pt x="3966083" y="480060"/>
                </a:lnTo>
                <a:lnTo>
                  <a:pt x="3968318" y="487680"/>
                </a:lnTo>
                <a:lnTo>
                  <a:pt x="3966222" y="496570"/>
                </a:lnTo>
                <a:lnTo>
                  <a:pt x="3961320" y="505460"/>
                </a:lnTo>
                <a:lnTo>
                  <a:pt x="3949662" y="505460"/>
                </a:lnTo>
                <a:lnTo>
                  <a:pt x="3939756" y="508000"/>
                </a:lnTo>
                <a:lnTo>
                  <a:pt x="3931551" y="514350"/>
                </a:lnTo>
                <a:lnTo>
                  <a:pt x="3924973" y="524510"/>
                </a:lnTo>
                <a:lnTo>
                  <a:pt x="3913492" y="525780"/>
                </a:lnTo>
                <a:lnTo>
                  <a:pt x="3902824" y="528320"/>
                </a:lnTo>
                <a:lnTo>
                  <a:pt x="3893604" y="534670"/>
                </a:lnTo>
                <a:lnTo>
                  <a:pt x="3886454" y="543560"/>
                </a:lnTo>
                <a:lnTo>
                  <a:pt x="3882593" y="542290"/>
                </a:lnTo>
                <a:lnTo>
                  <a:pt x="3880916" y="543140"/>
                </a:lnTo>
                <a:lnTo>
                  <a:pt x="3880916" y="558800"/>
                </a:lnTo>
                <a:lnTo>
                  <a:pt x="3880916" y="560070"/>
                </a:lnTo>
                <a:lnTo>
                  <a:pt x="3880751" y="560070"/>
                </a:lnTo>
                <a:lnTo>
                  <a:pt x="3880751" y="558800"/>
                </a:lnTo>
                <a:lnTo>
                  <a:pt x="3880916" y="558800"/>
                </a:lnTo>
                <a:lnTo>
                  <a:pt x="3880916" y="543140"/>
                </a:lnTo>
                <a:lnTo>
                  <a:pt x="3880078" y="543560"/>
                </a:lnTo>
                <a:lnTo>
                  <a:pt x="3878910" y="547370"/>
                </a:lnTo>
                <a:lnTo>
                  <a:pt x="3868013" y="548640"/>
                </a:lnTo>
                <a:lnTo>
                  <a:pt x="3857993" y="551180"/>
                </a:lnTo>
                <a:lnTo>
                  <a:pt x="3849255" y="556260"/>
                </a:lnTo>
                <a:lnTo>
                  <a:pt x="3842220" y="565150"/>
                </a:lnTo>
                <a:lnTo>
                  <a:pt x="3834612" y="567690"/>
                </a:lnTo>
                <a:lnTo>
                  <a:pt x="3826980" y="568960"/>
                </a:lnTo>
                <a:lnTo>
                  <a:pt x="3819474" y="571500"/>
                </a:lnTo>
                <a:lnTo>
                  <a:pt x="3812235" y="574040"/>
                </a:lnTo>
                <a:lnTo>
                  <a:pt x="3503523" y="716280"/>
                </a:lnTo>
                <a:lnTo>
                  <a:pt x="3361893" y="777240"/>
                </a:lnTo>
                <a:lnTo>
                  <a:pt x="3314509" y="796290"/>
                </a:lnTo>
                <a:lnTo>
                  <a:pt x="3219754" y="836930"/>
                </a:lnTo>
                <a:lnTo>
                  <a:pt x="3180283" y="847090"/>
                </a:lnTo>
                <a:lnTo>
                  <a:pt x="3141192" y="859790"/>
                </a:lnTo>
                <a:lnTo>
                  <a:pt x="2999028" y="901700"/>
                </a:lnTo>
                <a:lnTo>
                  <a:pt x="2951353" y="914400"/>
                </a:lnTo>
                <a:lnTo>
                  <a:pt x="2855557" y="937260"/>
                </a:lnTo>
                <a:lnTo>
                  <a:pt x="2807436" y="947420"/>
                </a:lnTo>
                <a:lnTo>
                  <a:pt x="2710738" y="965200"/>
                </a:lnTo>
                <a:lnTo>
                  <a:pt x="2613444" y="980440"/>
                </a:lnTo>
                <a:lnTo>
                  <a:pt x="2564561" y="986790"/>
                </a:lnTo>
                <a:lnTo>
                  <a:pt x="2515527" y="991870"/>
                </a:lnTo>
                <a:lnTo>
                  <a:pt x="2416975" y="999490"/>
                </a:lnTo>
                <a:lnTo>
                  <a:pt x="2367457" y="1002030"/>
                </a:lnTo>
                <a:lnTo>
                  <a:pt x="2320226" y="1003300"/>
                </a:lnTo>
                <a:lnTo>
                  <a:pt x="2272982" y="1005840"/>
                </a:lnTo>
                <a:lnTo>
                  <a:pt x="2225751" y="1005840"/>
                </a:lnTo>
                <a:lnTo>
                  <a:pt x="2084031" y="1009650"/>
                </a:lnTo>
                <a:lnTo>
                  <a:pt x="2077275" y="1007110"/>
                </a:lnTo>
                <a:lnTo>
                  <a:pt x="2070506" y="1004570"/>
                </a:lnTo>
                <a:lnTo>
                  <a:pt x="2056815" y="1003300"/>
                </a:lnTo>
                <a:lnTo>
                  <a:pt x="2042998" y="1004570"/>
                </a:lnTo>
                <a:lnTo>
                  <a:pt x="2029091" y="1007110"/>
                </a:lnTo>
                <a:lnTo>
                  <a:pt x="2022690" y="1004570"/>
                </a:lnTo>
                <a:lnTo>
                  <a:pt x="2016290" y="1002030"/>
                </a:lnTo>
                <a:lnTo>
                  <a:pt x="2003272" y="1000760"/>
                </a:lnTo>
                <a:lnTo>
                  <a:pt x="1990102" y="1002030"/>
                </a:lnTo>
                <a:lnTo>
                  <a:pt x="1976831" y="1004570"/>
                </a:lnTo>
                <a:lnTo>
                  <a:pt x="1967395" y="999490"/>
                </a:lnTo>
                <a:lnTo>
                  <a:pt x="1965045" y="998220"/>
                </a:lnTo>
                <a:lnTo>
                  <a:pt x="1952891" y="996950"/>
                </a:lnTo>
                <a:lnTo>
                  <a:pt x="1928088" y="999490"/>
                </a:lnTo>
                <a:lnTo>
                  <a:pt x="1926247" y="998220"/>
                </a:lnTo>
                <a:lnTo>
                  <a:pt x="1922576" y="995680"/>
                </a:lnTo>
                <a:lnTo>
                  <a:pt x="1920748" y="994410"/>
                </a:lnTo>
                <a:lnTo>
                  <a:pt x="1913089" y="993140"/>
                </a:lnTo>
                <a:lnTo>
                  <a:pt x="1905190" y="993140"/>
                </a:lnTo>
                <a:lnTo>
                  <a:pt x="1897087" y="995680"/>
                </a:lnTo>
                <a:lnTo>
                  <a:pt x="1893404" y="993140"/>
                </a:lnTo>
                <a:lnTo>
                  <a:pt x="1889721" y="993140"/>
                </a:lnTo>
                <a:lnTo>
                  <a:pt x="1885873" y="995680"/>
                </a:lnTo>
                <a:lnTo>
                  <a:pt x="1877415" y="990600"/>
                </a:lnTo>
                <a:lnTo>
                  <a:pt x="1859064" y="988060"/>
                </a:lnTo>
                <a:lnTo>
                  <a:pt x="1849856" y="988060"/>
                </a:lnTo>
                <a:lnTo>
                  <a:pt x="1804911" y="981710"/>
                </a:lnTo>
                <a:lnTo>
                  <a:pt x="1759800" y="976630"/>
                </a:lnTo>
                <a:lnTo>
                  <a:pt x="1714906" y="970280"/>
                </a:lnTo>
                <a:lnTo>
                  <a:pt x="1670621" y="960120"/>
                </a:lnTo>
                <a:lnTo>
                  <a:pt x="1665249" y="963930"/>
                </a:lnTo>
                <a:lnTo>
                  <a:pt x="1660093" y="967740"/>
                </a:lnTo>
                <a:lnTo>
                  <a:pt x="1659851" y="971550"/>
                </a:lnTo>
                <a:lnTo>
                  <a:pt x="1669275" y="976630"/>
                </a:lnTo>
                <a:lnTo>
                  <a:pt x="1683346" y="982980"/>
                </a:lnTo>
                <a:lnTo>
                  <a:pt x="1684185" y="986790"/>
                </a:lnTo>
                <a:lnTo>
                  <a:pt x="1680337" y="990600"/>
                </a:lnTo>
                <a:lnTo>
                  <a:pt x="1676984" y="993140"/>
                </a:lnTo>
                <a:lnTo>
                  <a:pt x="1670113" y="995680"/>
                </a:lnTo>
                <a:lnTo>
                  <a:pt x="1665097" y="998220"/>
                </a:lnTo>
                <a:lnTo>
                  <a:pt x="1614182" y="988060"/>
                </a:lnTo>
                <a:lnTo>
                  <a:pt x="1513332" y="962660"/>
                </a:lnTo>
                <a:lnTo>
                  <a:pt x="1463370" y="948690"/>
                </a:lnTo>
                <a:lnTo>
                  <a:pt x="1364284" y="918210"/>
                </a:lnTo>
                <a:lnTo>
                  <a:pt x="1315123" y="901700"/>
                </a:lnTo>
                <a:lnTo>
                  <a:pt x="1217549" y="866140"/>
                </a:lnTo>
                <a:lnTo>
                  <a:pt x="1120851" y="828040"/>
                </a:lnTo>
                <a:lnTo>
                  <a:pt x="1073442" y="803910"/>
                </a:lnTo>
                <a:lnTo>
                  <a:pt x="795731" y="659130"/>
                </a:lnTo>
                <a:lnTo>
                  <a:pt x="790854" y="656590"/>
                </a:lnTo>
                <a:lnTo>
                  <a:pt x="789686" y="654177"/>
                </a:lnTo>
                <a:lnTo>
                  <a:pt x="789686" y="656590"/>
                </a:lnTo>
                <a:lnTo>
                  <a:pt x="789343" y="657860"/>
                </a:lnTo>
                <a:lnTo>
                  <a:pt x="789178" y="657860"/>
                </a:lnTo>
                <a:lnTo>
                  <a:pt x="787666" y="659130"/>
                </a:lnTo>
                <a:lnTo>
                  <a:pt x="789686" y="656590"/>
                </a:lnTo>
                <a:lnTo>
                  <a:pt x="789686" y="654177"/>
                </a:lnTo>
                <a:lnTo>
                  <a:pt x="789012" y="652780"/>
                </a:lnTo>
                <a:lnTo>
                  <a:pt x="786333" y="650240"/>
                </a:lnTo>
                <a:lnTo>
                  <a:pt x="782980" y="648970"/>
                </a:lnTo>
                <a:lnTo>
                  <a:pt x="780630" y="647700"/>
                </a:lnTo>
                <a:lnTo>
                  <a:pt x="778116" y="646430"/>
                </a:lnTo>
                <a:lnTo>
                  <a:pt x="775271" y="646430"/>
                </a:lnTo>
                <a:lnTo>
                  <a:pt x="772261" y="640080"/>
                </a:lnTo>
                <a:lnTo>
                  <a:pt x="767067" y="637540"/>
                </a:lnTo>
                <a:lnTo>
                  <a:pt x="760031" y="637540"/>
                </a:lnTo>
                <a:lnTo>
                  <a:pt x="757186" y="631190"/>
                </a:lnTo>
                <a:lnTo>
                  <a:pt x="753719" y="628650"/>
                </a:lnTo>
                <a:lnTo>
                  <a:pt x="751992" y="627380"/>
                </a:lnTo>
                <a:lnTo>
                  <a:pt x="744791" y="628650"/>
                </a:lnTo>
                <a:lnTo>
                  <a:pt x="742111" y="621030"/>
                </a:lnTo>
                <a:lnTo>
                  <a:pt x="736917" y="618490"/>
                </a:lnTo>
                <a:lnTo>
                  <a:pt x="729538" y="618490"/>
                </a:lnTo>
                <a:lnTo>
                  <a:pt x="726859" y="612140"/>
                </a:lnTo>
                <a:lnTo>
                  <a:pt x="721842" y="608330"/>
                </a:lnTo>
                <a:lnTo>
                  <a:pt x="714463" y="608330"/>
                </a:lnTo>
                <a:lnTo>
                  <a:pt x="711949" y="601980"/>
                </a:lnTo>
                <a:lnTo>
                  <a:pt x="708609" y="599440"/>
                </a:lnTo>
                <a:lnTo>
                  <a:pt x="706932" y="598170"/>
                </a:lnTo>
                <a:lnTo>
                  <a:pt x="699554" y="599440"/>
                </a:lnTo>
                <a:lnTo>
                  <a:pt x="699389" y="599440"/>
                </a:lnTo>
                <a:lnTo>
                  <a:pt x="697052" y="591820"/>
                </a:lnTo>
                <a:lnTo>
                  <a:pt x="692023" y="589280"/>
                </a:lnTo>
                <a:lnTo>
                  <a:pt x="684479" y="589280"/>
                </a:lnTo>
                <a:lnTo>
                  <a:pt x="682980" y="588022"/>
                </a:lnTo>
                <a:lnTo>
                  <a:pt x="681139" y="582472"/>
                </a:lnTo>
                <a:lnTo>
                  <a:pt x="676275" y="579297"/>
                </a:lnTo>
                <a:lnTo>
                  <a:pt x="670648" y="579564"/>
                </a:lnTo>
                <a:lnTo>
                  <a:pt x="670077" y="579120"/>
                </a:lnTo>
                <a:lnTo>
                  <a:pt x="669582" y="579120"/>
                </a:lnTo>
                <a:lnTo>
                  <a:pt x="667232" y="571500"/>
                </a:lnTo>
                <a:lnTo>
                  <a:pt x="662546" y="568960"/>
                </a:lnTo>
                <a:lnTo>
                  <a:pt x="654672" y="568960"/>
                </a:lnTo>
                <a:lnTo>
                  <a:pt x="652322" y="561340"/>
                </a:lnTo>
                <a:lnTo>
                  <a:pt x="647636" y="558800"/>
                </a:lnTo>
                <a:lnTo>
                  <a:pt x="639762" y="558800"/>
                </a:lnTo>
                <a:lnTo>
                  <a:pt x="637578" y="551180"/>
                </a:lnTo>
                <a:lnTo>
                  <a:pt x="632726" y="548640"/>
                </a:lnTo>
                <a:lnTo>
                  <a:pt x="625017" y="548640"/>
                </a:lnTo>
                <a:lnTo>
                  <a:pt x="622846" y="541020"/>
                </a:lnTo>
                <a:lnTo>
                  <a:pt x="617982" y="538480"/>
                </a:lnTo>
                <a:lnTo>
                  <a:pt x="610946" y="538480"/>
                </a:lnTo>
                <a:lnTo>
                  <a:pt x="610946" y="581660"/>
                </a:lnTo>
                <a:lnTo>
                  <a:pt x="609942" y="581660"/>
                </a:lnTo>
                <a:lnTo>
                  <a:pt x="608609" y="580821"/>
                </a:lnTo>
                <a:lnTo>
                  <a:pt x="609612" y="581660"/>
                </a:lnTo>
                <a:lnTo>
                  <a:pt x="607263" y="580390"/>
                </a:lnTo>
                <a:lnTo>
                  <a:pt x="605091" y="580390"/>
                </a:lnTo>
                <a:lnTo>
                  <a:pt x="606590" y="579120"/>
                </a:lnTo>
                <a:lnTo>
                  <a:pt x="607593" y="579970"/>
                </a:lnTo>
                <a:lnTo>
                  <a:pt x="606933" y="579120"/>
                </a:lnTo>
                <a:lnTo>
                  <a:pt x="607936" y="579120"/>
                </a:lnTo>
                <a:lnTo>
                  <a:pt x="610946" y="581660"/>
                </a:lnTo>
                <a:lnTo>
                  <a:pt x="610946" y="538480"/>
                </a:lnTo>
                <a:lnTo>
                  <a:pt x="610450" y="538480"/>
                </a:lnTo>
                <a:lnTo>
                  <a:pt x="608101" y="530860"/>
                </a:lnTo>
                <a:lnTo>
                  <a:pt x="604862" y="528320"/>
                </a:lnTo>
                <a:lnTo>
                  <a:pt x="603237" y="527050"/>
                </a:lnTo>
                <a:lnTo>
                  <a:pt x="595871" y="528320"/>
                </a:lnTo>
                <a:lnTo>
                  <a:pt x="467398" y="424180"/>
                </a:lnTo>
                <a:lnTo>
                  <a:pt x="447865" y="414020"/>
                </a:lnTo>
                <a:lnTo>
                  <a:pt x="430580" y="400050"/>
                </a:lnTo>
                <a:lnTo>
                  <a:pt x="414489" y="386080"/>
                </a:lnTo>
                <a:lnTo>
                  <a:pt x="398538" y="370840"/>
                </a:lnTo>
                <a:lnTo>
                  <a:pt x="399376" y="368300"/>
                </a:lnTo>
                <a:lnTo>
                  <a:pt x="400888" y="364490"/>
                </a:lnTo>
                <a:lnTo>
                  <a:pt x="402729" y="363220"/>
                </a:lnTo>
                <a:lnTo>
                  <a:pt x="405574" y="359410"/>
                </a:lnTo>
                <a:lnTo>
                  <a:pt x="409270" y="356870"/>
                </a:lnTo>
                <a:lnTo>
                  <a:pt x="414286" y="355600"/>
                </a:lnTo>
                <a:lnTo>
                  <a:pt x="403313" y="342900"/>
                </a:lnTo>
                <a:lnTo>
                  <a:pt x="391947" y="331470"/>
                </a:lnTo>
                <a:lnTo>
                  <a:pt x="379361" y="321310"/>
                </a:lnTo>
                <a:lnTo>
                  <a:pt x="364705" y="312420"/>
                </a:lnTo>
                <a:lnTo>
                  <a:pt x="358013" y="311150"/>
                </a:lnTo>
                <a:lnTo>
                  <a:pt x="351802" y="308610"/>
                </a:lnTo>
                <a:lnTo>
                  <a:pt x="347929" y="303530"/>
                </a:lnTo>
                <a:lnTo>
                  <a:pt x="346951" y="302260"/>
                </a:lnTo>
                <a:lnTo>
                  <a:pt x="358673" y="309880"/>
                </a:lnTo>
                <a:lnTo>
                  <a:pt x="364705" y="312420"/>
                </a:lnTo>
                <a:lnTo>
                  <a:pt x="361022" y="306070"/>
                </a:lnTo>
                <a:lnTo>
                  <a:pt x="356831" y="300990"/>
                </a:lnTo>
                <a:lnTo>
                  <a:pt x="348957" y="302260"/>
                </a:lnTo>
                <a:lnTo>
                  <a:pt x="348564" y="300990"/>
                </a:lnTo>
                <a:lnTo>
                  <a:pt x="346570" y="294640"/>
                </a:lnTo>
                <a:lnTo>
                  <a:pt x="342506" y="289560"/>
                </a:lnTo>
                <a:lnTo>
                  <a:pt x="336943" y="284480"/>
                </a:lnTo>
                <a:lnTo>
                  <a:pt x="336067" y="283997"/>
                </a:lnTo>
                <a:lnTo>
                  <a:pt x="336067" y="300990"/>
                </a:lnTo>
                <a:lnTo>
                  <a:pt x="334886" y="302260"/>
                </a:lnTo>
                <a:lnTo>
                  <a:pt x="333717" y="302260"/>
                </a:lnTo>
                <a:lnTo>
                  <a:pt x="332549" y="303530"/>
                </a:lnTo>
                <a:lnTo>
                  <a:pt x="332041" y="300990"/>
                </a:lnTo>
                <a:lnTo>
                  <a:pt x="336067" y="300990"/>
                </a:lnTo>
                <a:lnTo>
                  <a:pt x="336067" y="283997"/>
                </a:lnTo>
                <a:lnTo>
                  <a:pt x="330034" y="280670"/>
                </a:lnTo>
                <a:lnTo>
                  <a:pt x="328853" y="274320"/>
                </a:lnTo>
                <a:lnTo>
                  <a:pt x="325170" y="269240"/>
                </a:lnTo>
                <a:lnTo>
                  <a:pt x="317639" y="269240"/>
                </a:lnTo>
                <a:lnTo>
                  <a:pt x="315226" y="264160"/>
                </a:lnTo>
                <a:lnTo>
                  <a:pt x="314617" y="262890"/>
                </a:lnTo>
                <a:lnTo>
                  <a:pt x="311607" y="259080"/>
                </a:lnTo>
                <a:lnTo>
                  <a:pt x="310603" y="257810"/>
                </a:lnTo>
                <a:lnTo>
                  <a:pt x="306082" y="257086"/>
                </a:lnTo>
                <a:lnTo>
                  <a:pt x="306082" y="264160"/>
                </a:lnTo>
                <a:lnTo>
                  <a:pt x="304241" y="262890"/>
                </a:lnTo>
                <a:lnTo>
                  <a:pt x="302895" y="261620"/>
                </a:lnTo>
                <a:lnTo>
                  <a:pt x="302056" y="259080"/>
                </a:lnTo>
                <a:lnTo>
                  <a:pt x="302221" y="259080"/>
                </a:lnTo>
                <a:lnTo>
                  <a:pt x="303225" y="261620"/>
                </a:lnTo>
                <a:lnTo>
                  <a:pt x="304406" y="262890"/>
                </a:lnTo>
                <a:lnTo>
                  <a:pt x="306082" y="264160"/>
                </a:lnTo>
                <a:lnTo>
                  <a:pt x="306082" y="257086"/>
                </a:lnTo>
                <a:lnTo>
                  <a:pt x="302729" y="256540"/>
                </a:lnTo>
                <a:lnTo>
                  <a:pt x="301726" y="252730"/>
                </a:lnTo>
                <a:lnTo>
                  <a:pt x="299885" y="250190"/>
                </a:lnTo>
                <a:lnTo>
                  <a:pt x="296202" y="248920"/>
                </a:lnTo>
                <a:lnTo>
                  <a:pt x="286918" y="236220"/>
                </a:lnTo>
                <a:lnTo>
                  <a:pt x="276402" y="223520"/>
                </a:lnTo>
                <a:lnTo>
                  <a:pt x="264604" y="213360"/>
                </a:lnTo>
                <a:lnTo>
                  <a:pt x="251472" y="204470"/>
                </a:lnTo>
                <a:lnTo>
                  <a:pt x="244779" y="194310"/>
                </a:lnTo>
                <a:lnTo>
                  <a:pt x="237604" y="185420"/>
                </a:lnTo>
                <a:lnTo>
                  <a:pt x="229374" y="177800"/>
                </a:lnTo>
                <a:lnTo>
                  <a:pt x="219481" y="171450"/>
                </a:lnTo>
                <a:lnTo>
                  <a:pt x="218300" y="168910"/>
                </a:lnTo>
                <a:lnTo>
                  <a:pt x="217703" y="167640"/>
                </a:lnTo>
                <a:lnTo>
                  <a:pt x="216522" y="165100"/>
                </a:lnTo>
                <a:lnTo>
                  <a:pt x="212090" y="160020"/>
                </a:lnTo>
                <a:lnTo>
                  <a:pt x="206730" y="154940"/>
                </a:lnTo>
                <a:lnTo>
                  <a:pt x="201053" y="149860"/>
                </a:lnTo>
                <a:lnTo>
                  <a:pt x="198120" y="146050"/>
                </a:lnTo>
                <a:lnTo>
                  <a:pt x="197142" y="144780"/>
                </a:lnTo>
                <a:lnTo>
                  <a:pt x="173659" y="114300"/>
                </a:lnTo>
                <a:lnTo>
                  <a:pt x="145376" y="78740"/>
                </a:lnTo>
                <a:lnTo>
                  <a:pt x="118630" y="40640"/>
                </a:lnTo>
                <a:lnTo>
                  <a:pt x="95859" y="0"/>
                </a:lnTo>
                <a:lnTo>
                  <a:pt x="84632" y="8115"/>
                </a:lnTo>
                <a:lnTo>
                  <a:pt x="84632" y="146050"/>
                </a:lnTo>
                <a:lnTo>
                  <a:pt x="84289" y="146050"/>
                </a:lnTo>
                <a:lnTo>
                  <a:pt x="84289" y="144780"/>
                </a:lnTo>
                <a:lnTo>
                  <a:pt x="84632" y="146050"/>
                </a:lnTo>
                <a:lnTo>
                  <a:pt x="84632" y="8115"/>
                </a:lnTo>
                <a:lnTo>
                  <a:pt x="83553" y="8890"/>
                </a:lnTo>
                <a:lnTo>
                  <a:pt x="59321" y="22860"/>
                </a:lnTo>
                <a:lnTo>
                  <a:pt x="53136" y="36830"/>
                </a:lnTo>
                <a:lnTo>
                  <a:pt x="50787" y="39370"/>
                </a:lnTo>
                <a:lnTo>
                  <a:pt x="50457" y="43180"/>
                </a:lnTo>
                <a:lnTo>
                  <a:pt x="51968" y="46990"/>
                </a:lnTo>
                <a:lnTo>
                  <a:pt x="43434" y="52070"/>
                </a:lnTo>
                <a:lnTo>
                  <a:pt x="33223" y="54610"/>
                </a:lnTo>
                <a:lnTo>
                  <a:pt x="24053" y="58420"/>
                </a:lnTo>
                <a:lnTo>
                  <a:pt x="18630" y="68580"/>
                </a:lnTo>
                <a:lnTo>
                  <a:pt x="3098" y="91440"/>
                </a:lnTo>
                <a:lnTo>
                  <a:pt x="6007" y="137160"/>
                </a:lnTo>
                <a:lnTo>
                  <a:pt x="44297" y="201930"/>
                </a:lnTo>
                <a:lnTo>
                  <a:pt x="72707" y="242570"/>
                </a:lnTo>
                <a:lnTo>
                  <a:pt x="102831" y="281940"/>
                </a:lnTo>
                <a:lnTo>
                  <a:pt x="134404" y="320040"/>
                </a:lnTo>
                <a:lnTo>
                  <a:pt x="167220" y="356870"/>
                </a:lnTo>
                <a:lnTo>
                  <a:pt x="236423" y="429260"/>
                </a:lnTo>
                <a:lnTo>
                  <a:pt x="272364" y="464820"/>
                </a:lnTo>
                <a:lnTo>
                  <a:pt x="308876" y="499110"/>
                </a:lnTo>
                <a:lnTo>
                  <a:pt x="345948" y="533400"/>
                </a:lnTo>
                <a:lnTo>
                  <a:pt x="383603" y="566420"/>
                </a:lnTo>
                <a:lnTo>
                  <a:pt x="421805" y="598170"/>
                </a:lnTo>
                <a:lnTo>
                  <a:pt x="460565" y="628650"/>
                </a:lnTo>
                <a:lnTo>
                  <a:pt x="499872" y="659130"/>
                </a:lnTo>
                <a:lnTo>
                  <a:pt x="539737" y="689610"/>
                </a:lnTo>
                <a:lnTo>
                  <a:pt x="580148" y="718820"/>
                </a:lnTo>
                <a:lnTo>
                  <a:pt x="621106" y="746760"/>
                </a:lnTo>
                <a:lnTo>
                  <a:pt x="704634" y="800100"/>
                </a:lnTo>
                <a:lnTo>
                  <a:pt x="747204" y="826770"/>
                </a:lnTo>
                <a:lnTo>
                  <a:pt x="790308" y="852170"/>
                </a:lnTo>
                <a:lnTo>
                  <a:pt x="878090" y="900430"/>
                </a:lnTo>
                <a:lnTo>
                  <a:pt x="922756" y="923290"/>
                </a:lnTo>
                <a:lnTo>
                  <a:pt x="967955" y="944880"/>
                </a:lnTo>
                <a:lnTo>
                  <a:pt x="1013663" y="967740"/>
                </a:lnTo>
                <a:lnTo>
                  <a:pt x="1059878" y="988060"/>
                </a:lnTo>
                <a:lnTo>
                  <a:pt x="1154684" y="1028700"/>
                </a:lnTo>
                <a:lnTo>
                  <a:pt x="1249832" y="1064260"/>
                </a:lnTo>
                <a:lnTo>
                  <a:pt x="1345311" y="1097280"/>
                </a:lnTo>
                <a:lnTo>
                  <a:pt x="1441119" y="1125220"/>
                </a:lnTo>
                <a:lnTo>
                  <a:pt x="1489138" y="1137920"/>
                </a:lnTo>
                <a:lnTo>
                  <a:pt x="1585429" y="1160780"/>
                </a:lnTo>
                <a:lnTo>
                  <a:pt x="1633689" y="1170940"/>
                </a:lnTo>
                <a:lnTo>
                  <a:pt x="1682038" y="1179830"/>
                </a:lnTo>
                <a:lnTo>
                  <a:pt x="1778952" y="1195070"/>
                </a:lnTo>
                <a:lnTo>
                  <a:pt x="1827530" y="1201420"/>
                </a:lnTo>
                <a:lnTo>
                  <a:pt x="1924926" y="1211580"/>
                </a:lnTo>
                <a:lnTo>
                  <a:pt x="1973732" y="1215390"/>
                </a:lnTo>
                <a:lnTo>
                  <a:pt x="2071573" y="1220470"/>
                </a:lnTo>
                <a:lnTo>
                  <a:pt x="2120608" y="1220470"/>
                </a:lnTo>
                <a:lnTo>
                  <a:pt x="2169718" y="1221740"/>
                </a:lnTo>
                <a:lnTo>
                  <a:pt x="2317483" y="1217930"/>
                </a:lnTo>
                <a:lnTo>
                  <a:pt x="2465908" y="1206500"/>
                </a:lnTo>
                <a:lnTo>
                  <a:pt x="2515527" y="1200150"/>
                </a:lnTo>
                <a:lnTo>
                  <a:pt x="2565222" y="1195070"/>
                </a:lnTo>
                <a:lnTo>
                  <a:pt x="2664815" y="1179830"/>
                </a:lnTo>
                <a:lnTo>
                  <a:pt x="2764675" y="1162050"/>
                </a:lnTo>
                <a:lnTo>
                  <a:pt x="2863723" y="1141730"/>
                </a:lnTo>
                <a:lnTo>
                  <a:pt x="2912414" y="1130300"/>
                </a:lnTo>
                <a:lnTo>
                  <a:pt x="3008960" y="1104900"/>
                </a:lnTo>
                <a:lnTo>
                  <a:pt x="3056826" y="1090930"/>
                </a:lnTo>
                <a:lnTo>
                  <a:pt x="3151797" y="1060450"/>
                </a:lnTo>
                <a:lnTo>
                  <a:pt x="3245878" y="1027430"/>
                </a:lnTo>
                <a:lnTo>
                  <a:pt x="3292602" y="1009650"/>
                </a:lnTo>
                <a:lnTo>
                  <a:pt x="3339134" y="991870"/>
                </a:lnTo>
                <a:lnTo>
                  <a:pt x="3477730" y="934720"/>
                </a:lnTo>
                <a:lnTo>
                  <a:pt x="3615080" y="873760"/>
                </a:lnTo>
                <a:lnTo>
                  <a:pt x="3660521" y="852170"/>
                </a:lnTo>
                <a:lnTo>
                  <a:pt x="3705733" y="831850"/>
                </a:lnTo>
                <a:lnTo>
                  <a:pt x="3750729" y="810260"/>
                </a:lnTo>
                <a:lnTo>
                  <a:pt x="3795572" y="787400"/>
                </a:lnTo>
                <a:lnTo>
                  <a:pt x="3840302" y="765810"/>
                </a:lnTo>
                <a:lnTo>
                  <a:pt x="3884942" y="742950"/>
                </a:lnTo>
                <a:lnTo>
                  <a:pt x="3974147" y="698500"/>
                </a:lnTo>
                <a:lnTo>
                  <a:pt x="4063504" y="652780"/>
                </a:lnTo>
                <a:lnTo>
                  <a:pt x="4067695" y="647700"/>
                </a:lnTo>
                <a:lnTo>
                  <a:pt x="4071709" y="642620"/>
                </a:lnTo>
                <a:lnTo>
                  <a:pt x="4075900" y="637540"/>
                </a:lnTo>
                <a:lnTo>
                  <a:pt x="4083278" y="637540"/>
                </a:lnTo>
                <a:lnTo>
                  <a:pt x="4091482" y="635000"/>
                </a:lnTo>
                <a:lnTo>
                  <a:pt x="4097515" y="637540"/>
                </a:lnTo>
                <a:lnTo>
                  <a:pt x="4097680" y="637540"/>
                </a:lnTo>
                <a:lnTo>
                  <a:pt x="4102366" y="640080"/>
                </a:lnTo>
                <a:lnTo>
                  <a:pt x="4099191" y="646430"/>
                </a:lnTo>
                <a:lnTo>
                  <a:pt x="4093819" y="648970"/>
                </a:lnTo>
                <a:lnTo>
                  <a:pt x="4070096" y="692150"/>
                </a:lnTo>
                <a:lnTo>
                  <a:pt x="4042905" y="731520"/>
                </a:lnTo>
                <a:lnTo>
                  <a:pt x="4013073" y="769620"/>
                </a:lnTo>
                <a:lnTo>
                  <a:pt x="3981424" y="806450"/>
                </a:lnTo>
                <a:lnTo>
                  <a:pt x="3960063" y="831850"/>
                </a:lnTo>
                <a:lnTo>
                  <a:pt x="3940632" y="858520"/>
                </a:lnTo>
                <a:lnTo>
                  <a:pt x="3923855" y="886460"/>
                </a:lnTo>
                <a:lnTo>
                  <a:pt x="3910406" y="915670"/>
                </a:lnTo>
                <a:lnTo>
                  <a:pt x="3879405" y="958850"/>
                </a:lnTo>
                <a:lnTo>
                  <a:pt x="3863111" y="1002030"/>
                </a:lnTo>
                <a:lnTo>
                  <a:pt x="3861397" y="1045210"/>
                </a:lnTo>
                <a:lnTo>
                  <a:pt x="3874135" y="1088390"/>
                </a:lnTo>
                <a:lnTo>
                  <a:pt x="3901186" y="1129030"/>
                </a:lnTo>
                <a:lnTo>
                  <a:pt x="3947985" y="1108710"/>
                </a:lnTo>
                <a:lnTo>
                  <a:pt x="3991610" y="1084580"/>
                </a:lnTo>
                <a:lnTo>
                  <a:pt x="4032339" y="1057910"/>
                </a:lnTo>
                <a:lnTo>
                  <a:pt x="4070426" y="1028700"/>
                </a:lnTo>
                <a:lnTo>
                  <a:pt x="4106151" y="995680"/>
                </a:lnTo>
                <a:lnTo>
                  <a:pt x="4139768" y="962660"/>
                </a:lnTo>
                <a:lnTo>
                  <a:pt x="4171556" y="925830"/>
                </a:lnTo>
                <a:lnTo>
                  <a:pt x="4201795" y="887730"/>
                </a:lnTo>
                <a:lnTo>
                  <a:pt x="4230725" y="848360"/>
                </a:lnTo>
                <a:lnTo>
                  <a:pt x="4258640" y="808990"/>
                </a:lnTo>
                <a:lnTo>
                  <a:pt x="4285793" y="767080"/>
                </a:lnTo>
                <a:lnTo>
                  <a:pt x="4313923" y="725170"/>
                </a:lnTo>
                <a:lnTo>
                  <a:pt x="4343019" y="684530"/>
                </a:lnTo>
                <a:lnTo>
                  <a:pt x="4372648" y="643890"/>
                </a:lnTo>
                <a:lnTo>
                  <a:pt x="4378947" y="635000"/>
                </a:lnTo>
                <a:lnTo>
                  <a:pt x="4402379" y="601980"/>
                </a:lnTo>
                <a:lnTo>
                  <a:pt x="4432351" y="560070"/>
                </a:lnTo>
                <a:lnTo>
                  <a:pt x="4433252" y="558800"/>
                </a:lnTo>
                <a:lnTo>
                  <a:pt x="4440517" y="548640"/>
                </a:lnTo>
                <a:lnTo>
                  <a:pt x="4443247" y="543560"/>
                </a:lnTo>
                <a:lnTo>
                  <a:pt x="4461688" y="509270"/>
                </a:lnTo>
                <a:lnTo>
                  <a:pt x="4468228" y="48006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41851" y="457425"/>
            <a:ext cx="10494645" cy="240665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028700" marR="5080" indent="-1016635">
              <a:lnSpc>
                <a:spcPct val="116599"/>
              </a:lnSpc>
              <a:spcBef>
                <a:spcPts val="95"/>
              </a:spcBef>
            </a:pPr>
            <a:r>
              <a:rPr dirty="0" sz="6700" spc="140" b="1">
                <a:solidFill>
                  <a:srgbClr val="FFFFFF"/>
                </a:solidFill>
                <a:latin typeface="Arial"/>
                <a:cs typeface="Arial"/>
              </a:rPr>
              <a:t>INTERACTION</a:t>
            </a:r>
            <a:r>
              <a:rPr dirty="0" sz="6700" spc="-77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6700" spc="60" b="1">
                <a:solidFill>
                  <a:srgbClr val="FFFFFF"/>
                </a:solidFill>
                <a:latin typeface="Arial"/>
                <a:cs typeface="Arial"/>
              </a:rPr>
              <a:t>BETWEEN  </a:t>
            </a:r>
            <a:r>
              <a:rPr dirty="0" sz="6700" spc="-5" b="1">
                <a:solidFill>
                  <a:srgbClr val="FFFFFF"/>
                </a:solidFill>
                <a:latin typeface="Arial"/>
                <a:cs typeface="Arial"/>
              </a:rPr>
              <a:t>RECIAN'S</a:t>
            </a:r>
            <a:r>
              <a:rPr dirty="0" sz="6700" spc="-69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6700" spc="85" b="1">
                <a:solidFill>
                  <a:srgbClr val="FFFFFF"/>
                </a:solidFill>
                <a:latin typeface="Arial"/>
                <a:cs typeface="Arial"/>
              </a:rPr>
              <a:t>STUDENT</a:t>
            </a:r>
            <a:endParaRPr sz="6700">
              <a:latin typeface="Arial"/>
              <a:cs typeface="Arial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4618795" y="1366073"/>
            <a:ext cx="8914765" cy="8921115"/>
            <a:chOff x="4618795" y="1366073"/>
            <a:chExt cx="8914765" cy="8921115"/>
          </a:xfrm>
        </p:grpSpPr>
        <p:sp>
          <p:nvSpPr>
            <p:cNvPr id="11" name="object 11"/>
            <p:cNvSpPr/>
            <p:nvPr/>
          </p:nvSpPr>
          <p:spPr>
            <a:xfrm>
              <a:off x="4618795" y="1366073"/>
              <a:ext cx="6866342" cy="8067364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4774536" y="1802437"/>
              <a:ext cx="8758827" cy="8484562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528913"/>
            <a:ext cx="18287999" cy="675808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2454650" y="829881"/>
            <a:ext cx="1094105" cy="1080135"/>
          </a:xfrm>
          <a:custGeom>
            <a:avLst/>
            <a:gdLst/>
            <a:ahLst/>
            <a:cxnLst/>
            <a:rect l="l" t="t" r="r" b="b"/>
            <a:pathLst>
              <a:path w="1094104" h="1080135">
                <a:moveTo>
                  <a:pt x="837547" y="456966"/>
                </a:moveTo>
                <a:lnTo>
                  <a:pt x="682408" y="1079889"/>
                </a:lnTo>
                <a:lnTo>
                  <a:pt x="411000" y="1079889"/>
                </a:lnTo>
                <a:lnTo>
                  <a:pt x="256199" y="456966"/>
                </a:lnTo>
                <a:lnTo>
                  <a:pt x="262959" y="664496"/>
                </a:lnTo>
                <a:lnTo>
                  <a:pt x="262959" y="1079889"/>
                </a:lnTo>
                <a:lnTo>
                  <a:pt x="0" y="1079889"/>
                </a:lnTo>
                <a:lnTo>
                  <a:pt x="0" y="0"/>
                </a:lnTo>
                <a:lnTo>
                  <a:pt x="391735" y="0"/>
                </a:lnTo>
                <a:lnTo>
                  <a:pt x="546873" y="622922"/>
                </a:lnTo>
                <a:lnTo>
                  <a:pt x="701674" y="0"/>
                </a:lnTo>
                <a:lnTo>
                  <a:pt x="1093750" y="0"/>
                </a:lnTo>
                <a:lnTo>
                  <a:pt x="1093750" y="1079889"/>
                </a:lnTo>
                <a:lnTo>
                  <a:pt x="830450" y="1079889"/>
                </a:lnTo>
                <a:lnTo>
                  <a:pt x="830450" y="664496"/>
                </a:lnTo>
                <a:lnTo>
                  <a:pt x="837547" y="456966"/>
                </a:lnTo>
                <a:close/>
              </a:path>
            </a:pathLst>
          </a:custGeom>
          <a:ln w="39804">
            <a:solidFill>
              <a:srgbClr val="94DD2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3733654" y="829881"/>
            <a:ext cx="875665" cy="1080135"/>
          </a:xfrm>
          <a:custGeom>
            <a:avLst/>
            <a:gdLst/>
            <a:ahLst/>
            <a:cxnLst/>
            <a:rect l="l" t="t" r="r" b="b"/>
            <a:pathLst>
              <a:path w="875664" h="1080135">
                <a:moveTo>
                  <a:pt x="257560" y="0"/>
                </a:moveTo>
                <a:lnTo>
                  <a:pt x="617516" y="0"/>
                </a:lnTo>
                <a:lnTo>
                  <a:pt x="875076" y="1079889"/>
                </a:lnTo>
                <a:lnTo>
                  <a:pt x="593859" y="1079889"/>
                </a:lnTo>
                <a:lnTo>
                  <a:pt x="549587" y="861208"/>
                </a:lnTo>
                <a:lnTo>
                  <a:pt x="325154" y="861208"/>
                </a:lnTo>
                <a:lnTo>
                  <a:pt x="282235" y="1079889"/>
                </a:lnTo>
                <a:lnTo>
                  <a:pt x="0" y="1079889"/>
                </a:lnTo>
                <a:lnTo>
                  <a:pt x="257560" y="0"/>
                </a:lnTo>
                <a:close/>
              </a:path>
              <a:path w="875664" h="1080135">
                <a:moveTo>
                  <a:pt x="437371" y="304532"/>
                </a:moveTo>
                <a:lnTo>
                  <a:pt x="371130" y="634075"/>
                </a:lnTo>
                <a:lnTo>
                  <a:pt x="503962" y="634075"/>
                </a:lnTo>
                <a:lnTo>
                  <a:pt x="437371" y="304532"/>
                </a:lnTo>
                <a:close/>
              </a:path>
            </a:pathLst>
          </a:custGeom>
          <a:ln w="39804">
            <a:solidFill>
              <a:srgbClr val="94DD2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4800780" y="829881"/>
            <a:ext cx="263525" cy="1080135"/>
          </a:xfrm>
          <a:custGeom>
            <a:avLst/>
            <a:gdLst/>
            <a:ahLst/>
            <a:cxnLst/>
            <a:rect l="l" t="t" r="r" b="b"/>
            <a:pathLst>
              <a:path w="263525" h="1080135">
                <a:moveTo>
                  <a:pt x="263307" y="0"/>
                </a:moveTo>
                <a:lnTo>
                  <a:pt x="263307" y="1079889"/>
                </a:lnTo>
                <a:lnTo>
                  <a:pt x="0" y="1079889"/>
                </a:lnTo>
                <a:lnTo>
                  <a:pt x="0" y="0"/>
                </a:lnTo>
                <a:lnTo>
                  <a:pt x="263307" y="0"/>
                </a:lnTo>
                <a:close/>
              </a:path>
            </a:pathLst>
          </a:custGeom>
          <a:ln w="39804">
            <a:solidFill>
              <a:srgbClr val="94DD2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5313134" y="829881"/>
            <a:ext cx="816610" cy="1080135"/>
          </a:xfrm>
          <a:custGeom>
            <a:avLst/>
            <a:gdLst/>
            <a:ahLst/>
            <a:cxnLst/>
            <a:rect l="l" t="t" r="r" b="b"/>
            <a:pathLst>
              <a:path w="816610" h="1080135">
                <a:moveTo>
                  <a:pt x="816589" y="0"/>
                </a:moveTo>
                <a:lnTo>
                  <a:pt x="816589" y="1079889"/>
                </a:lnTo>
                <a:lnTo>
                  <a:pt x="539766" y="1079889"/>
                </a:lnTo>
                <a:lnTo>
                  <a:pt x="242326" y="484682"/>
                </a:lnTo>
                <a:lnTo>
                  <a:pt x="249092" y="692210"/>
                </a:lnTo>
                <a:lnTo>
                  <a:pt x="249092" y="1079889"/>
                </a:lnTo>
                <a:lnTo>
                  <a:pt x="0" y="1079889"/>
                </a:lnTo>
                <a:lnTo>
                  <a:pt x="0" y="0"/>
                </a:lnTo>
                <a:lnTo>
                  <a:pt x="276808" y="0"/>
                </a:lnTo>
                <a:lnTo>
                  <a:pt x="574581" y="595206"/>
                </a:lnTo>
                <a:lnTo>
                  <a:pt x="567481" y="387678"/>
                </a:lnTo>
                <a:lnTo>
                  <a:pt x="567481" y="0"/>
                </a:lnTo>
                <a:lnTo>
                  <a:pt x="816589" y="0"/>
                </a:lnTo>
                <a:close/>
              </a:path>
            </a:pathLst>
          </a:custGeom>
          <a:ln w="39804">
            <a:solidFill>
              <a:srgbClr val="94DD25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7" name="object 7"/>
          <p:cNvGrpSpPr/>
          <p:nvPr/>
        </p:nvGrpSpPr>
        <p:grpSpPr>
          <a:xfrm>
            <a:off x="6732857" y="809979"/>
            <a:ext cx="801370" cy="1120140"/>
            <a:chOff x="6732857" y="809979"/>
            <a:chExt cx="801370" cy="1120140"/>
          </a:xfrm>
        </p:grpSpPr>
        <p:sp>
          <p:nvSpPr>
            <p:cNvPr id="8" name="object 8"/>
            <p:cNvSpPr/>
            <p:nvPr/>
          </p:nvSpPr>
          <p:spPr>
            <a:xfrm>
              <a:off x="6752759" y="829881"/>
              <a:ext cx="762000" cy="1080135"/>
            </a:xfrm>
            <a:custGeom>
              <a:avLst/>
              <a:gdLst/>
              <a:ahLst/>
              <a:cxnLst/>
              <a:rect l="l" t="t" r="r" b="b"/>
              <a:pathLst>
                <a:path w="762000" h="1080135">
                  <a:moveTo>
                    <a:pt x="0" y="0"/>
                  </a:moveTo>
                  <a:lnTo>
                    <a:pt x="380571" y="0"/>
                  </a:lnTo>
                  <a:lnTo>
                    <a:pt x="411816" y="655"/>
                  </a:lnTo>
                  <a:lnTo>
                    <a:pt x="474182" y="5894"/>
                  </a:lnTo>
                  <a:lnTo>
                    <a:pt x="535739" y="17006"/>
                  </a:lnTo>
                  <a:lnTo>
                    <a:pt x="592689" y="37792"/>
                  </a:lnTo>
                  <a:lnTo>
                    <a:pt x="643915" y="69458"/>
                  </a:lnTo>
                  <a:lnTo>
                    <a:pt x="685489" y="115425"/>
                  </a:lnTo>
                  <a:lnTo>
                    <a:pt x="716099" y="177003"/>
                  </a:lnTo>
                  <a:lnTo>
                    <a:pt x="725920" y="215217"/>
                  </a:lnTo>
                  <a:lnTo>
                    <a:pt x="731812" y="258628"/>
                  </a:lnTo>
                  <a:lnTo>
                    <a:pt x="733776" y="307236"/>
                  </a:lnTo>
                  <a:lnTo>
                    <a:pt x="733776" y="334952"/>
                  </a:lnTo>
                  <a:lnTo>
                    <a:pt x="727526" y="397311"/>
                  </a:lnTo>
                  <a:lnTo>
                    <a:pt x="708766" y="448518"/>
                  </a:lnTo>
                  <a:lnTo>
                    <a:pt x="679952" y="489668"/>
                  </a:lnTo>
                  <a:lnTo>
                    <a:pt x="643544" y="521862"/>
                  </a:lnTo>
                  <a:lnTo>
                    <a:pt x="668638" y="537198"/>
                  </a:lnTo>
                  <a:lnTo>
                    <a:pt x="711222" y="576743"/>
                  </a:lnTo>
                  <a:lnTo>
                    <a:pt x="743058" y="628393"/>
                  </a:lnTo>
                  <a:lnTo>
                    <a:pt x="759445" y="694809"/>
                  </a:lnTo>
                  <a:lnTo>
                    <a:pt x="761492" y="733784"/>
                  </a:lnTo>
                  <a:lnTo>
                    <a:pt x="761492" y="761499"/>
                  </a:lnTo>
                  <a:lnTo>
                    <a:pt x="759359" y="811480"/>
                  </a:lnTo>
                  <a:lnTo>
                    <a:pt x="752961" y="856306"/>
                  </a:lnTo>
                  <a:lnTo>
                    <a:pt x="742295" y="895978"/>
                  </a:lnTo>
                  <a:lnTo>
                    <a:pt x="709151" y="960281"/>
                  </a:lnTo>
                  <a:lnTo>
                    <a:pt x="664869" y="1007939"/>
                  </a:lnTo>
                  <a:lnTo>
                    <a:pt x="610727" y="1040407"/>
                  </a:lnTo>
                  <a:lnTo>
                    <a:pt x="550402" y="1061870"/>
                  </a:lnTo>
                  <a:lnTo>
                    <a:pt x="485398" y="1073615"/>
                  </a:lnTo>
                  <a:lnTo>
                    <a:pt x="420163" y="1079192"/>
                  </a:lnTo>
                  <a:lnTo>
                    <a:pt x="387671" y="1079889"/>
                  </a:lnTo>
                  <a:lnTo>
                    <a:pt x="0" y="1079889"/>
                  </a:lnTo>
                  <a:lnTo>
                    <a:pt x="0" y="0"/>
                  </a:lnTo>
                  <a:close/>
                </a:path>
                <a:path w="762000" h="1080135">
                  <a:moveTo>
                    <a:pt x="394436" y="642525"/>
                  </a:moveTo>
                  <a:lnTo>
                    <a:pt x="262957" y="642525"/>
                  </a:lnTo>
                  <a:lnTo>
                    <a:pt x="262957" y="852758"/>
                  </a:lnTo>
                  <a:lnTo>
                    <a:pt x="394436" y="852758"/>
                  </a:lnTo>
                  <a:lnTo>
                    <a:pt x="405611" y="852293"/>
                  </a:lnTo>
                  <a:lnTo>
                    <a:pt x="450485" y="840590"/>
                  </a:lnTo>
                  <a:lnTo>
                    <a:pt x="486180" y="804192"/>
                  </a:lnTo>
                  <a:lnTo>
                    <a:pt x="495493" y="753049"/>
                  </a:lnTo>
                  <a:lnTo>
                    <a:pt x="495493" y="742234"/>
                  </a:lnTo>
                  <a:lnTo>
                    <a:pt x="486180" y="690394"/>
                  </a:lnTo>
                  <a:lnTo>
                    <a:pt x="460773" y="661115"/>
                  </a:lnTo>
                  <a:lnTo>
                    <a:pt x="416829" y="644468"/>
                  </a:lnTo>
                  <a:lnTo>
                    <a:pt x="394436" y="642525"/>
                  </a:lnTo>
                  <a:close/>
                </a:path>
              </a:pathLst>
            </a:custGeom>
            <a:ln w="39804">
              <a:solidFill>
                <a:srgbClr val="94DD25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6995815" y="1037111"/>
              <a:ext cx="244624" cy="228066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/>
          <p:cNvSpPr/>
          <p:nvPr/>
        </p:nvSpPr>
        <p:spPr>
          <a:xfrm>
            <a:off x="7725761" y="810616"/>
            <a:ext cx="850265" cy="1118870"/>
          </a:xfrm>
          <a:custGeom>
            <a:avLst/>
            <a:gdLst/>
            <a:ahLst/>
            <a:cxnLst/>
            <a:rect l="l" t="t" r="r" b="b"/>
            <a:pathLst>
              <a:path w="850265" h="1118870">
                <a:moveTo>
                  <a:pt x="425193" y="1118420"/>
                </a:moveTo>
                <a:lnTo>
                  <a:pt x="365409" y="1115854"/>
                </a:lnTo>
                <a:lnTo>
                  <a:pt x="310247" y="1108156"/>
                </a:lnTo>
                <a:lnTo>
                  <a:pt x="259708" y="1095326"/>
                </a:lnTo>
                <a:lnTo>
                  <a:pt x="213790" y="1077365"/>
                </a:lnTo>
                <a:lnTo>
                  <a:pt x="172493" y="1054271"/>
                </a:lnTo>
                <a:lnTo>
                  <a:pt x="135817" y="1026045"/>
                </a:lnTo>
                <a:lnTo>
                  <a:pt x="103763" y="992687"/>
                </a:lnTo>
                <a:lnTo>
                  <a:pt x="62770" y="929061"/>
                </a:lnTo>
                <a:lnTo>
                  <a:pt x="46116" y="891552"/>
                </a:lnTo>
                <a:lnTo>
                  <a:pt x="32025" y="850246"/>
                </a:lnTo>
                <a:lnTo>
                  <a:pt x="20496" y="805142"/>
                </a:lnTo>
                <a:lnTo>
                  <a:pt x="11529" y="756242"/>
                </a:lnTo>
                <a:lnTo>
                  <a:pt x="5124" y="703544"/>
                </a:lnTo>
                <a:lnTo>
                  <a:pt x="1281" y="647049"/>
                </a:lnTo>
                <a:lnTo>
                  <a:pt x="0" y="586756"/>
                </a:lnTo>
                <a:lnTo>
                  <a:pt x="0" y="531664"/>
                </a:lnTo>
                <a:lnTo>
                  <a:pt x="1281" y="471100"/>
                </a:lnTo>
                <a:lnTo>
                  <a:pt x="5124" y="414393"/>
                </a:lnTo>
                <a:lnTo>
                  <a:pt x="11529" y="361540"/>
                </a:lnTo>
                <a:lnTo>
                  <a:pt x="20496" y="312544"/>
                </a:lnTo>
                <a:lnTo>
                  <a:pt x="32025" y="267403"/>
                </a:lnTo>
                <a:lnTo>
                  <a:pt x="46116" y="226118"/>
                </a:lnTo>
                <a:lnTo>
                  <a:pt x="62770" y="188688"/>
                </a:lnTo>
                <a:lnTo>
                  <a:pt x="81985" y="155114"/>
                </a:lnTo>
                <a:lnTo>
                  <a:pt x="135817" y="92127"/>
                </a:lnTo>
                <a:lnTo>
                  <a:pt x="172493" y="63977"/>
                </a:lnTo>
                <a:lnTo>
                  <a:pt x="213790" y="40945"/>
                </a:lnTo>
                <a:lnTo>
                  <a:pt x="259708" y="23031"/>
                </a:lnTo>
                <a:lnTo>
                  <a:pt x="310247" y="10236"/>
                </a:lnTo>
                <a:lnTo>
                  <a:pt x="365409" y="2559"/>
                </a:lnTo>
                <a:lnTo>
                  <a:pt x="425193" y="0"/>
                </a:lnTo>
                <a:lnTo>
                  <a:pt x="485313" y="2559"/>
                </a:lnTo>
                <a:lnTo>
                  <a:pt x="540717" y="10236"/>
                </a:lnTo>
                <a:lnTo>
                  <a:pt x="591402" y="23031"/>
                </a:lnTo>
                <a:lnTo>
                  <a:pt x="637369" y="40945"/>
                </a:lnTo>
                <a:lnTo>
                  <a:pt x="678617" y="63977"/>
                </a:lnTo>
                <a:lnTo>
                  <a:pt x="715147" y="92127"/>
                </a:lnTo>
                <a:lnTo>
                  <a:pt x="746957" y="125396"/>
                </a:lnTo>
                <a:lnTo>
                  <a:pt x="787688" y="188688"/>
                </a:lnTo>
                <a:lnTo>
                  <a:pt x="804234" y="226118"/>
                </a:lnTo>
                <a:lnTo>
                  <a:pt x="818235" y="267403"/>
                </a:lnTo>
                <a:lnTo>
                  <a:pt x="829689" y="312544"/>
                </a:lnTo>
                <a:lnTo>
                  <a:pt x="838598" y="361540"/>
                </a:lnTo>
                <a:lnTo>
                  <a:pt x="844961" y="414393"/>
                </a:lnTo>
                <a:lnTo>
                  <a:pt x="848779" y="471100"/>
                </a:lnTo>
                <a:lnTo>
                  <a:pt x="850052" y="531664"/>
                </a:lnTo>
                <a:lnTo>
                  <a:pt x="850052" y="586756"/>
                </a:lnTo>
                <a:lnTo>
                  <a:pt x="848779" y="647049"/>
                </a:lnTo>
                <a:lnTo>
                  <a:pt x="844961" y="703544"/>
                </a:lnTo>
                <a:lnTo>
                  <a:pt x="838598" y="756242"/>
                </a:lnTo>
                <a:lnTo>
                  <a:pt x="829689" y="805142"/>
                </a:lnTo>
                <a:lnTo>
                  <a:pt x="818235" y="850246"/>
                </a:lnTo>
                <a:lnTo>
                  <a:pt x="804234" y="891552"/>
                </a:lnTo>
                <a:lnTo>
                  <a:pt x="787688" y="929061"/>
                </a:lnTo>
                <a:lnTo>
                  <a:pt x="768596" y="962772"/>
                </a:lnTo>
                <a:lnTo>
                  <a:pt x="715147" y="1026045"/>
                </a:lnTo>
                <a:lnTo>
                  <a:pt x="678617" y="1054271"/>
                </a:lnTo>
                <a:lnTo>
                  <a:pt x="637369" y="1077365"/>
                </a:lnTo>
                <a:lnTo>
                  <a:pt x="591402" y="1095326"/>
                </a:lnTo>
                <a:lnTo>
                  <a:pt x="540717" y="1108156"/>
                </a:lnTo>
                <a:lnTo>
                  <a:pt x="485313" y="1115854"/>
                </a:lnTo>
                <a:lnTo>
                  <a:pt x="425193" y="1118420"/>
                </a:lnTo>
                <a:close/>
              </a:path>
              <a:path w="850265" h="1118870">
                <a:moveTo>
                  <a:pt x="418093" y="891627"/>
                </a:moveTo>
                <a:lnTo>
                  <a:pt x="431958" y="891627"/>
                </a:lnTo>
                <a:lnTo>
                  <a:pt x="461194" y="889282"/>
                </a:lnTo>
                <a:lnTo>
                  <a:pt x="508509" y="870523"/>
                </a:lnTo>
                <a:lnTo>
                  <a:pt x="541670" y="833429"/>
                </a:lnTo>
                <a:lnTo>
                  <a:pt x="563980" y="780533"/>
                </a:lnTo>
                <a:lnTo>
                  <a:pt x="576383" y="712490"/>
                </a:lnTo>
                <a:lnTo>
                  <a:pt x="580079" y="673621"/>
                </a:lnTo>
                <a:lnTo>
                  <a:pt x="582296" y="631710"/>
                </a:lnTo>
                <a:lnTo>
                  <a:pt x="583034" y="586756"/>
                </a:lnTo>
                <a:lnTo>
                  <a:pt x="583034" y="531664"/>
                </a:lnTo>
                <a:lnTo>
                  <a:pt x="582296" y="486183"/>
                </a:lnTo>
                <a:lnTo>
                  <a:pt x="580079" y="444039"/>
                </a:lnTo>
                <a:lnTo>
                  <a:pt x="576383" y="405233"/>
                </a:lnTo>
                <a:lnTo>
                  <a:pt x="563980" y="337719"/>
                </a:lnTo>
                <a:lnTo>
                  <a:pt x="541670" y="285161"/>
                </a:lnTo>
                <a:lnTo>
                  <a:pt x="508509" y="248235"/>
                </a:lnTo>
                <a:lnTo>
                  <a:pt x="461194" y="229477"/>
                </a:lnTo>
                <a:lnTo>
                  <a:pt x="431958" y="227132"/>
                </a:lnTo>
                <a:lnTo>
                  <a:pt x="418093" y="227132"/>
                </a:lnTo>
                <a:lnTo>
                  <a:pt x="363256" y="236511"/>
                </a:lnTo>
                <a:lnTo>
                  <a:pt x="323117" y="264649"/>
                </a:lnTo>
                <a:lnTo>
                  <a:pt x="295821" y="309518"/>
                </a:lnTo>
                <a:lnTo>
                  <a:pt x="278845" y="369764"/>
                </a:lnTo>
                <a:lnTo>
                  <a:pt x="270225" y="444039"/>
                </a:lnTo>
                <a:lnTo>
                  <a:pt x="268070" y="486183"/>
                </a:lnTo>
                <a:lnTo>
                  <a:pt x="267351" y="531664"/>
                </a:lnTo>
                <a:lnTo>
                  <a:pt x="267351" y="586756"/>
                </a:lnTo>
                <a:lnTo>
                  <a:pt x="268070" y="631710"/>
                </a:lnTo>
                <a:lnTo>
                  <a:pt x="270225" y="673621"/>
                </a:lnTo>
                <a:lnTo>
                  <a:pt x="273816" y="712490"/>
                </a:lnTo>
                <a:lnTo>
                  <a:pt x="286043" y="780533"/>
                </a:lnTo>
                <a:lnTo>
                  <a:pt x="308180" y="833429"/>
                </a:lnTo>
                <a:lnTo>
                  <a:pt x="341350" y="870523"/>
                </a:lnTo>
                <a:lnTo>
                  <a:pt x="388836" y="889282"/>
                </a:lnTo>
                <a:lnTo>
                  <a:pt x="418093" y="891627"/>
                </a:lnTo>
                <a:close/>
              </a:path>
            </a:pathLst>
          </a:custGeom>
          <a:ln w="39804">
            <a:solidFill>
              <a:srgbClr val="94DD2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8794529" y="829881"/>
            <a:ext cx="812800" cy="1080135"/>
          </a:xfrm>
          <a:custGeom>
            <a:avLst/>
            <a:gdLst/>
            <a:ahLst/>
            <a:cxnLst/>
            <a:rect l="l" t="t" r="r" b="b"/>
            <a:pathLst>
              <a:path w="812800" h="1080135">
                <a:moveTo>
                  <a:pt x="812530" y="567490"/>
                </a:moveTo>
                <a:lnTo>
                  <a:pt x="811263" y="627719"/>
                </a:lnTo>
                <a:lnTo>
                  <a:pt x="807461" y="683798"/>
                </a:lnTo>
                <a:lnTo>
                  <a:pt x="801125" y="735727"/>
                </a:lnTo>
                <a:lnTo>
                  <a:pt x="792254" y="783506"/>
                </a:lnTo>
                <a:lnTo>
                  <a:pt x="780847" y="827136"/>
                </a:lnTo>
                <a:lnTo>
                  <a:pt x="766904" y="866616"/>
                </a:lnTo>
                <a:lnTo>
                  <a:pt x="746380" y="909040"/>
                </a:lnTo>
                <a:lnTo>
                  <a:pt x="721312" y="946544"/>
                </a:lnTo>
                <a:lnTo>
                  <a:pt x="691702" y="979126"/>
                </a:lnTo>
                <a:lnTo>
                  <a:pt x="657549" y="1006788"/>
                </a:lnTo>
                <a:lnTo>
                  <a:pt x="618854" y="1029528"/>
                </a:lnTo>
                <a:lnTo>
                  <a:pt x="582833" y="1044916"/>
                </a:lnTo>
                <a:lnTo>
                  <a:pt x="543036" y="1057506"/>
                </a:lnTo>
                <a:lnTo>
                  <a:pt x="499463" y="1067298"/>
                </a:lnTo>
                <a:lnTo>
                  <a:pt x="452116" y="1074293"/>
                </a:lnTo>
                <a:lnTo>
                  <a:pt x="400996" y="1078490"/>
                </a:lnTo>
                <a:lnTo>
                  <a:pt x="346105" y="1079889"/>
                </a:lnTo>
                <a:lnTo>
                  <a:pt x="0" y="1079889"/>
                </a:lnTo>
                <a:lnTo>
                  <a:pt x="0" y="0"/>
                </a:lnTo>
                <a:lnTo>
                  <a:pt x="346105" y="0"/>
                </a:lnTo>
                <a:lnTo>
                  <a:pt x="400996" y="1389"/>
                </a:lnTo>
                <a:lnTo>
                  <a:pt x="452116" y="5558"/>
                </a:lnTo>
                <a:lnTo>
                  <a:pt x="499463" y="12506"/>
                </a:lnTo>
                <a:lnTo>
                  <a:pt x="543036" y="22232"/>
                </a:lnTo>
                <a:lnTo>
                  <a:pt x="582833" y="34738"/>
                </a:lnTo>
                <a:lnTo>
                  <a:pt x="618854" y="50023"/>
                </a:lnTo>
                <a:lnTo>
                  <a:pt x="657549" y="72425"/>
                </a:lnTo>
                <a:lnTo>
                  <a:pt x="691702" y="99884"/>
                </a:lnTo>
                <a:lnTo>
                  <a:pt x="721312" y="132399"/>
                </a:lnTo>
                <a:lnTo>
                  <a:pt x="746380" y="169970"/>
                </a:lnTo>
                <a:lnTo>
                  <a:pt x="766904" y="212598"/>
                </a:lnTo>
                <a:lnTo>
                  <a:pt x="780847" y="252284"/>
                </a:lnTo>
                <a:lnTo>
                  <a:pt x="792254" y="296082"/>
                </a:lnTo>
                <a:lnTo>
                  <a:pt x="801125" y="343993"/>
                </a:lnTo>
                <a:lnTo>
                  <a:pt x="807461" y="396015"/>
                </a:lnTo>
                <a:lnTo>
                  <a:pt x="811263" y="452151"/>
                </a:lnTo>
                <a:lnTo>
                  <a:pt x="812530" y="512398"/>
                </a:lnTo>
                <a:lnTo>
                  <a:pt x="812530" y="567490"/>
                </a:lnTo>
                <a:close/>
              </a:path>
              <a:path w="812800" h="1080135">
                <a:moveTo>
                  <a:pt x="262957" y="852758"/>
                </a:moveTo>
                <a:lnTo>
                  <a:pt x="332239" y="852758"/>
                </a:lnTo>
                <a:lnTo>
                  <a:pt x="374429" y="850730"/>
                </a:lnTo>
                <a:lnTo>
                  <a:pt x="442195" y="834506"/>
                </a:lnTo>
                <a:lnTo>
                  <a:pt x="488733" y="802142"/>
                </a:lnTo>
                <a:lnTo>
                  <a:pt x="519487" y="754148"/>
                </a:lnTo>
                <a:lnTo>
                  <a:pt x="536385" y="690563"/>
                </a:lnTo>
                <a:lnTo>
                  <a:pt x="544498" y="612148"/>
                </a:lnTo>
                <a:lnTo>
                  <a:pt x="545512" y="567490"/>
                </a:lnTo>
                <a:lnTo>
                  <a:pt x="545512" y="512398"/>
                </a:lnTo>
                <a:lnTo>
                  <a:pt x="544498" y="467213"/>
                </a:lnTo>
                <a:lnTo>
                  <a:pt x="541455" y="425957"/>
                </a:lnTo>
                <a:lnTo>
                  <a:pt x="529290" y="355231"/>
                </a:lnTo>
                <a:lnTo>
                  <a:pt x="505968" y="299716"/>
                </a:lnTo>
                <a:lnTo>
                  <a:pt x="467777" y="259579"/>
                </a:lnTo>
                <a:lnTo>
                  <a:pt x="411080" y="235243"/>
                </a:lnTo>
                <a:lnTo>
                  <a:pt x="332239" y="227132"/>
                </a:lnTo>
                <a:lnTo>
                  <a:pt x="262957" y="227132"/>
                </a:lnTo>
                <a:lnTo>
                  <a:pt x="262957" y="852758"/>
                </a:lnTo>
                <a:close/>
              </a:path>
            </a:pathLst>
          </a:custGeom>
          <a:ln w="39804">
            <a:solidFill>
              <a:srgbClr val="94DD2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9761906" y="829881"/>
            <a:ext cx="875665" cy="1080135"/>
          </a:xfrm>
          <a:custGeom>
            <a:avLst/>
            <a:gdLst/>
            <a:ahLst/>
            <a:cxnLst/>
            <a:rect l="l" t="t" r="r" b="b"/>
            <a:pathLst>
              <a:path w="875665" h="1080135">
                <a:moveTo>
                  <a:pt x="569184" y="747642"/>
                </a:moveTo>
                <a:lnTo>
                  <a:pt x="569184" y="1079889"/>
                </a:lnTo>
                <a:lnTo>
                  <a:pt x="306226" y="1079889"/>
                </a:lnTo>
                <a:lnTo>
                  <a:pt x="306226" y="747642"/>
                </a:lnTo>
                <a:lnTo>
                  <a:pt x="0" y="0"/>
                </a:lnTo>
                <a:lnTo>
                  <a:pt x="287967" y="0"/>
                </a:lnTo>
                <a:lnTo>
                  <a:pt x="437705" y="423505"/>
                </a:lnTo>
                <a:lnTo>
                  <a:pt x="587094" y="0"/>
                </a:lnTo>
                <a:lnTo>
                  <a:pt x="875061" y="0"/>
                </a:lnTo>
                <a:lnTo>
                  <a:pt x="569184" y="747642"/>
                </a:lnTo>
                <a:close/>
              </a:path>
            </a:pathLst>
          </a:custGeom>
          <a:ln w="39804">
            <a:solidFill>
              <a:srgbClr val="94DD2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11168494" y="810616"/>
            <a:ext cx="803275" cy="1118870"/>
          </a:xfrm>
          <a:custGeom>
            <a:avLst/>
            <a:gdLst/>
            <a:ahLst/>
            <a:cxnLst/>
            <a:rect l="l" t="t" r="r" b="b"/>
            <a:pathLst>
              <a:path w="803275" h="1118870">
                <a:moveTo>
                  <a:pt x="361308" y="665847"/>
                </a:moveTo>
                <a:lnTo>
                  <a:pt x="304911" y="656489"/>
                </a:lnTo>
                <a:lnTo>
                  <a:pt x="253328" y="644976"/>
                </a:lnTo>
                <a:lnTo>
                  <a:pt x="206559" y="631308"/>
                </a:lnTo>
                <a:lnTo>
                  <a:pt x="164607" y="615486"/>
                </a:lnTo>
                <a:lnTo>
                  <a:pt x="127676" y="596537"/>
                </a:lnTo>
                <a:lnTo>
                  <a:pt x="95652" y="573828"/>
                </a:lnTo>
                <a:lnTo>
                  <a:pt x="46309" y="517131"/>
                </a:lnTo>
                <a:lnTo>
                  <a:pt x="29009" y="482317"/>
                </a:lnTo>
                <a:lnTo>
                  <a:pt x="16651" y="442433"/>
                </a:lnTo>
                <a:lnTo>
                  <a:pt x="9237" y="397480"/>
                </a:lnTo>
                <a:lnTo>
                  <a:pt x="6765" y="347457"/>
                </a:lnTo>
                <a:lnTo>
                  <a:pt x="6765" y="332248"/>
                </a:lnTo>
                <a:lnTo>
                  <a:pt x="10753" y="274234"/>
                </a:lnTo>
                <a:lnTo>
                  <a:pt x="22718" y="221061"/>
                </a:lnTo>
                <a:lnTo>
                  <a:pt x="42658" y="172728"/>
                </a:lnTo>
                <a:lnTo>
                  <a:pt x="70575" y="129235"/>
                </a:lnTo>
                <a:lnTo>
                  <a:pt x="106469" y="90582"/>
                </a:lnTo>
                <a:lnTo>
                  <a:pt x="142360" y="62904"/>
                </a:lnTo>
                <a:lnTo>
                  <a:pt x="183566" y="40258"/>
                </a:lnTo>
                <a:lnTo>
                  <a:pt x="230086" y="22645"/>
                </a:lnTo>
                <a:lnTo>
                  <a:pt x="281921" y="10064"/>
                </a:lnTo>
                <a:lnTo>
                  <a:pt x="339071" y="2516"/>
                </a:lnTo>
                <a:lnTo>
                  <a:pt x="401536" y="0"/>
                </a:lnTo>
                <a:lnTo>
                  <a:pt x="466747" y="2516"/>
                </a:lnTo>
                <a:lnTo>
                  <a:pt x="525839" y="10064"/>
                </a:lnTo>
                <a:lnTo>
                  <a:pt x="578810" y="22645"/>
                </a:lnTo>
                <a:lnTo>
                  <a:pt x="625660" y="40258"/>
                </a:lnTo>
                <a:lnTo>
                  <a:pt x="666390" y="62904"/>
                </a:lnTo>
                <a:lnTo>
                  <a:pt x="700998" y="90582"/>
                </a:lnTo>
                <a:lnTo>
                  <a:pt x="730020" y="123725"/>
                </a:lnTo>
                <a:lnTo>
                  <a:pt x="753764" y="162763"/>
                </a:lnTo>
                <a:lnTo>
                  <a:pt x="772231" y="207697"/>
                </a:lnTo>
                <a:lnTo>
                  <a:pt x="785421" y="258528"/>
                </a:lnTo>
                <a:lnTo>
                  <a:pt x="793335" y="315254"/>
                </a:lnTo>
                <a:lnTo>
                  <a:pt x="795973" y="377877"/>
                </a:lnTo>
                <a:lnTo>
                  <a:pt x="795973" y="406944"/>
                </a:lnTo>
                <a:lnTo>
                  <a:pt x="533015" y="406944"/>
                </a:lnTo>
                <a:lnTo>
                  <a:pt x="531199" y="364251"/>
                </a:lnTo>
                <a:lnTo>
                  <a:pt x="525750" y="327431"/>
                </a:lnTo>
                <a:lnTo>
                  <a:pt x="503946" y="271409"/>
                </a:lnTo>
                <a:lnTo>
                  <a:pt x="463808" y="238201"/>
                </a:lnTo>
                <a:lnTo>
                  <a:pt x="401536" y="227132"/>
                </a:lnTo>
                <a:lnTo>
                  <a:pt x="387671" y="227132"/>
                </a:lnTo>
                <a:lnTo>
                  <a:pt x="337988" y="234230"/>
                </a:lnTo>
                <a:lnTo>
                  <a:pt x="302501" y="255523"/>
                </a:lnTo>
                <a:lnTo>
                  <a:pt x="275890" y="305208"/>
                </a:lnTo>
                <a:lnTo>
                  <a:pt x="274117" y="325150"/>
                </a:lnTo>
                <a:lnTo>
                  <a:pt x="274117" y="330896"/>
                </a:lnTo>
                <a:lnTo>
                  <a:pt x="280768" y="374877"/>
                </a:lnTo>
                <a:lnTo>
                  <a:pt x="303765" y="407789"/>
                </a:lnTo>
                <a:lnTo>
                  <a:pt x="353917" y="432125"/>
                </a:lnTo>
                <a:lnTo>
                  <a:pt x="407998" y="444631"/>
                </a:lnTo>
                <a:lnTo>
                  <a:pt x="441749" y="449869"/>
                </a:lnTo>
                <a:lnTo>
                  <a:pt x="498218" y="458699"/>
                </a:lnTo>
                <a:lnTo>
                  <a:pt x="549996" y="469980"/>
                </a:lnTo>
                <a:lnTo>
                  <a:pt x="597084" y="483711"/>
                </a:lnTo>
                <a:lnTo>
                  <a:pt x="639485" y="499892"/>
                </a:lnTo>
                <a:lnTo>
                  <a:pt x="677273" y="518968"/>
                </a:lnTo>
                <a:lnTo>
                  <a:pt x="710203" y="541719"/>
                </a:lnTo>
                <a:lnTo>
                  <a:pt x="738276" y="568146"/>
                </a:lnTo>
                <a:lnTo>
                  <a:pt x="779682" y="632702"/>
                </a:lnTo>
                <a:lnTo>
                  <a:pt x="792676" y="672522"/>
                </a:lnTo>
                <a:lnTo>
                  <a:pt x="800474" y="717708"/>
                </a:lnTo>
                <a:lnTo>
                  <a:pt x="803073" y="768259"/>
                </a:lnTo>
                <a:lnTo>
                  <a:pt x="803073" y="783468"/>
                </a:lnTo>
                <a:lnTo>
                  <a:pt x="800238" y="834553"/>
                </a:lnTo>
                <a:lnTo>
                  <a:pt x="791731" y="881675"/>
                </a:lnTo>
                <a:lnTo>
                  <a:pt x="777554" y="924835"/>
                </a:lnTo>
                <a:lnTo>
                  <a:pt x="757706" y="964033"/>
                </a:lnTo>
                <a:lnTo>
                  <a:pt x="732187" y="999268"/>
                </a:lnTo>
                <a:lnTo>
                  <a:pt x="700998" y="1030542"/>
                </a:lnTo>
                <a:lnTo>
                  <a:pt x="664420" y="1057394"/>
                </a:lnTo>
                <a:lnTo>
                  <a:pt x="622508" y="1079363"/>
                </a:lnTo>
                <a:lnTo>
                  <a:pt x="575264" y="1096451"/>
                </a:lnTo>
                <a:lnTo>
                  <a:pt x="522687" y="1108656"/>
                </a:lnTo>
                <a:lnTo>
                  <a:pt x="464777" y="1115979"/>
                </a:lnTo>
                <a:lnTo>
                  <a:pt x="401536" y="1118420"/>
                </a:lnTo>
                <a:lnTo>
                  <a:pt x="338584" y="1115960"/>
                </a:lnTo>
                <a:lnTo>
                  <a:pt x="280871" y="1108581"/>
                </a:lnTo>
                <a:lnTo>
                  <a:pt x="228398" y="1096282"/>
                </a:lnTo>
                <a:lnTo>
                  <a:pt x="181164" y="1079063"/>
                </a:lnTo>
                <a:lnTo>
                  <a:pt x="139168" y="1056924"/>
                </a:lnTo>
                <a:lnTo>
                  <a:pt x="102410" y="1029867"/>
                </a:lnTo>
                <a:lnTo>
                  <a:pt x="71116" y="997156"/>
                </a:lnTo>
                <a:lnTo>
                  <a:pt x="45513" y="958062"/>
                </a:lnTo>
                <a:lnTo>
                  <a:pt x="25600" y="912583"/>
                </a:lnTo>
                <a:lnTo>
                  <a:pt x="11377" y="860719"/>
                </a:lnTo>
                <a:lnTo>
                  <a:pt x="2844" y="802472"/>
                </a:lnTo>
                <a:lnTo>
                  <a:pt x="0" y="737840"/>
                </a:lnTo>
                <a:lnTo>
                  <a:pt x="0" y="725334"/>
                </a:lnTo>
                <a:lnTo>
                  <a:pt x="262957" y="725334"/>
                </a:lnTo>
                <a:lnTo>
                  <a:pt x="264944" y="766506"/>
                </a:lnTo>
                <a:lnTo>
                  <a:pt x="270903" y="801467"/>
                </a:lnTo>
                <a:lnTo>
                  <a:pt x="294732" y="852758"/>
                </a:lnTo>
                <a:lnTo>
                  <a:pt x="335713" y="881910"/>
                </a:lnTo>
                <a:lnTo>
                  <a:pt x="394436" y="891627"/>
                </a:lnTo>
                <a:lnTo>
                  <a:pt x="408287" y="891627"/>
                </a:lnTo>
                <a:lnTo>
                  <a:pt x="466683" y="883853"/>
                </a:lnTo>
                <a:lnTo>
                  <a:pt x="505968" y="860531"/>
                </a:lnTo>
                <a:lnTo>
                  <a:pt x="528285" y="827323"/>
                </a:lnTo>
                <a:lnTo>
                  <a:pt x="535721" y="790567"/>
                </a:lnTo>
                <a:lnTo>
                  <a:pt x="535721" y="784821"/>
                </a:lnTo>
                <a:lnTo>
                  <a:pt x="528307" y="742297"/>
                </a:lnTo>
                <a:lnTo>
                  <a:pt x="503272" y="709195"/>
                </a:lnTo>
                <a:lnTo>
                  <a:pt x="450988" y="683972"/>
                </a:lnTo>
                <a:lnTo>
                  <a:pt x="395721" y="671128"/>
                </a:lnTo>
                <a:lnTo>
                  <a:pt x="361308" y="665847"/>
                </a:lnTo>
                <a:close/>
              </a:path>
            </a:pathLst>
          </a:custGeom>
          <a:ln w="39804">
            <a:solidFill>
              <a:srgbClr val="94DD2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/>
          <p:nvPr/>
        </p:nvSpPr>
        <p:spPr>
          <a:xfrm>
            <a:off x="12185950" y="829881"/>
            <a:ext cx="762000" cy="1080135"/>
          </a:xfrm>
          <a:custGeom>
            <a:avLst/>
            <a:gdLst/>
            <a:ahLst/>
            <a:cxnLst/>
            <a:rect l="l" t="t" r="r" b="b"/>
            <a:pathLst>
              <a:path w="762000" h="1080135">
                <a:moveTo>
                  <a:pt x="262957" y="708773"/>
                </a:moveTo>
                <a:lnTo>
                  <a:pt x="262957" y="1079889"/>
                </a:lnTo>
                <a:lnTo>
                  <a:pt x="0" y="1079889"/>
                </a:lnTo>
                <a:lnTo>
                  <a:pt x="0" y="0"/>
                </a:lnTo>
                <a:lnTo>
                  <a:pt x="372467" y="0"/>
                </a:lnTo>
                <a:lnTo>
                  <a:pt x="441327" y="2957"/>
                </a:lnTo>
                <a:lnTo>
                  <a:pt x="510028" y="11829"/>
                </a:lnTo>
                <a:lnTo>
                  <a:pt x="575685" y="29405"/>
                </a:lnTo>
                <a:lnTo>
                  <a:pt x="635425" y="58473"/>
                </a:lnTo>
                <a:lnTo>
                  <a:pt x="686632" y="101314"/>
                </a:lnTo>
                <a:lnTo>
                  <a:pt x="726676" y="160885"/>
                </a:lnTo>
                <a:lnTo>
                  <a:pt x="741910" y="197473"/>
                </a:lnTo>
                <a:lnTo>
                  <a:pt x="752790" y="239637"/>
                </a:lnTo>
                <a:lnTo>
                  <a:pt x="759317" y="287379"/>
                </a:lnTo>
                <a:lnTo>
                  <a:pt x="761492" y="340697"/>
                </a:lnTo>
                <a:lnTo>
                  <a:pt x="761492" y="368413"/>
                </a:lnTo>
                <a:lnTo>
                  <a:pt x="759317" y="421604"/>
                </a:lnTo>
                <a:lnTo>
                  <a:pt x="752790" y="469303"/>
                </a:lnTo>
                <a:lnTo>
                  <a:pt x="741910" y="511510"/>
                </a:lnTo>
                <a:lnTo>
                  <a:pt x="726676" y="548225"/>
                </a:lnTo>
                <a:lnTo>
                  <a:pt x="686632" y="607881"/>
                </a:lnTo>
                <a:lnTo>
                  <a:pt x="635425" y="650975"/>
                </a:lnTo>
                <a:lnTo>
                  <a:pt x="575685" y="679789"/>
                </a:lnTo>
                <a:lnTo>
                  <a:pt x="510028" y="697280"/>
                </a:lnTo>
                <a:lnTo>
                  <a:pt x="441327" y="705899"/>
                </a:lnTo>
                <a:lnTo>
                  <a:pt x="372467" y="708773"/>
                </a:lnTo>
                <a:lnTo>
                  <a:pt x="262957" y="708773"/>
                </a:lnTo>
                <a:close/>
              </a:path>
              <a:path w="762000" h="1080135">
                <a:moveTo>
                  <a:pt x="262957" y="481979"/>
                </a:moveTo>
                <a:lnTo>
                  <a:pt x="383277" y="481979"/>
                </a:lnTo>
                <a:lnTo>
                  <a:pt x="396416" y="481409"/>
                </a:lnTo>
                <a:lnTo>
                  <a:pt x="435333" y="472852"/>
                </a:lnTo>
                <a:lnTo>
                  <a:pt x="469105" y="449659"/>
                </a:lnTo>
                <a:lnTo>
                  <a:pt x="491183" y="405085"/>
                </a:lnTo>
                <a:lnTo>
                  <a:pt x="495493" y="359963"/>
                </a:lnTo>
                <a:lnTo>
                  <a:pt x="495493" y="348809"/>
                </a:lnTo>
                <a:lnTo>
                  <a:pt x="491183" y="303941"/>
                </a:lnTo>
                <a:lnTo>
                  <a:pt x="469105" y="259325"/>
                </a:lnTo>
                <a:lnTo>
                  <a:pt x="435333" y="236257"/>
                </a:lnTo>
                <a:lnTo>
                  <a:pt x="396416" y="227702"/>
                </a:lnTo>
                <a:lnTo>
                  <a:pt x="383277" y="227132"/>
                </a:lnTo>
                <a:lnTo>
                  <a:pt x="262957" y="227132"/>
                </a:lnTo>
                <a:lnTo>
                  <a:pt x="262957" y="481979"/>
                </a:lnTo>
                <a:close/>
              </a:path>
            </a:pathLst>
          </a:custGeom>
          <a:ln w="39804">
            <a:solidFill>
              <a:srgbClr val="94DD2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/>
          <p:nvPr/>
        </p:nvSpPr>
        <p:spPr>
          <a:xfrm>
            <a:off x="13091221" y="829881"/>
            <a:ext cx="875665" cy="1080135"/>
          </a:xfrm>
          <a:custGeom>
            <a:avLst/>
            <a:gdLst/>
            <a:ahLst/>
            <a:cxnLst/>
            <a:rect l="l" t="t" r="r" b="b"/>
            <a:pathLst>
              <a:path w="875665" h="1080135">
                <a:moveTo>
                  <a:pt x="257545" y="0"/>
                </a:moveTo>
                <a:lnTo>
                  <a:pt x="617501" y="0"/>
                </a:lnTo>
                <a:lnTo>
                  <a:pt x="875061" y="1079889"/>
                </a:lnTo>
                <a:lnTo>
                  <a:pt x="593844" y="1079889"/>
                </a:lnTo>
                <a:lnTo>
                  <a:pt x="549572" y="861208"/>
                </a:lnTo>
                <a:lnTo>
                  <a:pt x="325139" y="861208"/>
                </a:lnTo>
                <a:lnTo>
                  <a:pt x="282220" y="1079889"/>
                </a:lnTo>
                <a:lnTo>
                  <a:pt x="0" y="1079889"/>
                </a:lnTo>
                <a:lnTo>
                  <a:pt x="257545" y="0"/>
                </a:lnTo>
                <a:close/>
              </a:path>
              <a:path w="875665" h="1080135">
                <a:moveTo>
                  <a:pt x="437356" y="304532"/>
                </a:moveTo>
                <a:lnTo>
                  <a:pt x="371114" y="634075"/>
                </a:lnTo>
                <a:lnTo>
                  <a:pt x="503946" y="634075"/>
                </a:lnTo>
                <a:lnTo>
                  <a:pt x="437356" y="304532"/>
                </a:lnTo>
                <a:close/>
              </a:path>
            </a:pathLst>
          </a:custGeom>
          <a:ln w="39804">
            <a:solidFill>
              <a:srgbClr val="94DD2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/>
          <p:nvPr/>
        </p:nvSpPr>
        <p:spPr>
          <a:xfrm>
            <a:off x="14127925" y="810616"/>
            <a:ext cx="819785" cy="1118870"/>
          </a:xfrm>
          <a:custGeom>
            <a:avLst/>
            <a:gdLst/>
            <a:ahLst/>
            <a:cxnLst/>
            <a:rect l="l" t="t" r="r" b="b"/>
            <a:pathLst>
              <a:path w="819784" h="1118870">
                <a:moveTo>
                  <a:pt x="267351" y="586756"/>
                </a:moveTo>
                <a:lnTo>
                  <a:pt x="267984" y="631710"/>
                </a:lnTo>
                <a:lnTo>
                  <a:pt x="269884" y="673621"/>
                </a:lnTo>
                <a:lnTo>
                  <a:pt x="273053" y="712490"/>
                </a:lnTo>
                <a:lnTo>
                  <a:pt x="284100" y="780533"/>
                </a:lnTo>
                <a:lnTo>
                  <a:pt x="305559" y="833429"/>
                </a:lnTo>
                <a:lnTo>
                  <a:pt x="338812" y="870523"/>
                </a:lnTo>
                <a:lnTo>
                  <a:pt x="387650" y="889282"/>
                </a:lnTo>
                <a:lnTo>
                  <a:pt x="418093" y="891627"/>
                </a:lnTo>
                <a:lnTo>
                  <a:pt x="431943" y="891627"/>
                </a:lnTo>
                <a:lnTo>
                  <a:pt x="490843" y="879881"/>
                </a:lnTo>
                <a:lnTo>
                  <a:pt x="528956" y="844645"/>
                </a:lnTo>
                <a:lnTo>
                  <a:pt x="549741" y="791158"/>
                </a:lnTo>
                <a:lnTo>
                  <a:pt x="556672" y="725334"/>
                </a:lnTo>
                <a:lnTo>
                  <a:pt x="819630" y="725334"/>
                </a:lnTo>
                <a:lnTo>
                  <a:pt x="819630" y="737840"/>
                </a:lnTo>
                <a:lnTo>
                  <a:pt x="817553" y="795009"/>
                </a:lnTo>
                <a:lnTo>
                  <a:pt x="811323" y="847156"/>
                </a:lnTo>
                <a:lnTo>
                  <a:pt x="800941" y="894282"/>
                </a:lnTo>
                <a:lnTo>
                  <a:pt x="786406" y="936387"/>
                </a:lnTo>
                <a:lnTo>
                  <a:pt x="767719" y="973469"/>
                </a:lnTo>
                <a:lnTo>
                  <a:pt x="744879" y="1005530"/>
                </a:lnTo>
                <a:lnTo>
                  <a:pt x="717889" y="1032570"/>
                </a:lnTo>
                <a:lnTo>
                  <a:pt x="681302" y="1058802"/>
                </a:lnTo>
                <a:lnTo>
                  <a:pt x="639363" y="1080264"/>
                </a:lnTo>
                <a:lnTo>
                  <a:pt x="592073" y="1096958"/>
                </a:lnTo>
                <a:lnTo>
                  <a:pt x="539431" y="1108881"/>
                </a:lnTo>
                <a:lnTo>
                  <a:pt x="481438" y="1116036"/>
                </a:lnTo>
                <a:lnTo>
                  <a:pt x="418093" y="1118420"/>
                </a:lnTo>
                <a:lnTo>
                  <a:pt x="358384" y="1115854"/>
                </a:lnTo>
                <a:lnTo>
                  <a:pt x="303449" y="1108156"/>
                </a:lnTo>
                <a:lnTo>
                  <a:pt x="253287" y="1095326"/>
                </a:lnTo>
                <a:lnTo>
                  <a:pt x="207899" y="1077365"/>
                </a:lnTo>
                <a:lnTo>
                  <a:pt x="167283" y="1054271"/>
                </a:lnTo>
                <a:lnTo>
                  <a:pt x="131441" y="1026045"/>
                </a:lnTo>
                <a:lnTo>
                  <a:pt x="100372" y="992687"/>
                </a:lnTo>
                <a:lnTo>
                  <a:pt x="60715" y="929061"/>
                </a:lnTo>
                <a:lnTo>
                  <a:pt x="44605" y="891552"/>
                </a:lnTo>
                <a:lnTo>
                  <a:pt x="30975" y="850246"/>
                </a:lnTo>
                <a:lnTo>
                  <a:pt x="19823" y="805142"/>
                </a:lnTo>
                <a:lnTo>
                  <a:pt x="11150" y="756242"/>
                </a:lnTo>
                <a:lnTo>
                  <a:pt x="4955" y="703544"/>
                </a:lnTo>
                <a:lnTo>
                  <a:pt x="1238" y="647049"/>
                </a:lnTo>
                <a:lnTo>
                  <a:pt x="0" y="586756"/>
                </a:lnTo>
                <a:lnTo>
                  <a:pt x="0" y="531664"/>
                </a:lnTo>
                <a:lnTo>
                  <a:pt x="1238" y="471100"/>
                </a:lnTo>
                <a:lnTo>
                  <a:pt x="4955" y="414393"/>
                </a:lnTo>
                <a:lnTo>
                  <a:pt x="11150" y="361540"/>
                </a:lnTo>
                <a:lnTo>
                  <a:pt x="19823" y="312544"/>
                </a:lnTo>
                <a:lnTo>
                  <a:pt x="30975" y="267403"/>
                </a:lnTo>
                <a:lnTo>
                  <a:pt x="44605" y="226118"/>
                </a:lnTo>
                <a:lnTo>
                  <a:pt x="60715" y="188688"/>
                </a:lnTo>
                <a:lnTo>
                  <a:pt x="79304" y="155114"/>
                </a:lnTo>
                <a:lnTo>
                  <a:pt x="131441" y="92127"/>
                </a:lnTo>
                <a:lnTo>
                  <a:pt x="167283" y="63977"/>
                </a:lnTo>
                <a:lnTo>
                  <a:pt x="207899" y="40945"/>
                </a:lnTo>
                <a:lnTo>
                  <a:pt x="253287" y="23031"/>
                </a:lnTo>
                <a:lnTo>
                  <a:pt x="303449" y="10236"/>
                </a:lnTo>
                <a:lnTo>
                  <a:pt x="358384" y="2559"/>
                </a:lnTo>
                <a:lnTo>
                  <a:pt x="418093" y="0"/>
                </a:lnTo>
                <a:lnTo>
                  <a:pt x="481438" y="2384"/>
                </a:lnTo>
                <a:lnTo>
                  <a:pt x="539431" y="9539"/>
                </a:lnTo>
                <a:lnTo>
                  <a:pt x="592073" y="21462"/>
                </a:lnTo>
                <a:lnTo>
                  <a:pt x="639363" y="38156"/>
                </a:lnTo>
                <a:lnTo>
                  <a:pt x="681302" y="59618"/>
                </a:lnTo>
                <a:lnTo>
                  <a:pt x="717889" y="85850"/>
                </a:lnTo>
                <a:lnTo>
                  <a:pt x="744879" y="112890"/>
                </a:lnTo>
                <a:lnTo>
                  <a:pt x="767719" y="144951"/>
                </a:lnTo>
                <a:lnTo>
                  <a:pt x="786406" y="182034"/>
                </a:lnTo>
                <a:lnTo>
                  <a:pt x="800941" y="224138"/>
                </a:lnTo>
                <a:lnTo>
                  <a:pt x="811323" y="271264"/>
                </a:lnTo>
                <a:lnTo>
                  <a:pt x="817553" y="323411"/>
                </a:lnTo>
                <a:lnTo>
                  <a:pt x="819630" y="380580"/>
                </a:lnTo>
                <a:lnTo>
                  <a:pt x="819630" y="434660"/>
                </a:lnTo>
                <a:lnTo>
                  <a:pt x="556672" y="434660"/>
                </a:lnTo>
                <a:lnTo>
                  <a:pt x="556059" y="404515"/>
                </a:lnTo>
                <a:lnTo>
                  <a:pt x="554220" y="376271"/>
                </a:lnTo>
                <a:lnTo>
                  <a:pt x="546866" y="325488"/>
                </a:lnTo>
                <a:lnTo>
                  <a:pt x="532920" y="283661"/>
                </a:lnTo>
                <a:lnTo>
                  <a:pt x="496016" y="241581"/>
                </a:lnTo>
                <a:lnTo>
                  <a:pt x="456638" y="228737"/>
                </a:lnTo>
                <a:lnTo>
                  <a:pt x="431943" y="227132"/>
                </a:lnTo>
                <a:lnTo>
                  <a:pt x="418093" y="227132"/>
                </a:lnTo>
                <a:lnTo>
                  <a:pt x="361225" y="236511"/>
                </a:lnTo>
                <a:lnTo>
                  <a:pt x="320411" y="264649"/>
                </a:lnTo>
                <a:lnTo>
                  <a:pt x="293455" y="309518"/>
                </a:lnTo>
                <a:lnTo>
                  <a:pt x="277492" y="369764"/>
                </a:lnTo>
                <a:lnTo>
                  <a:pt x="269884" y="444039"/>
                </a:lnTo>
                <a:lnTo>
                  <a:pt x="267984" y="486183"/>
                </a:lnTo>
                <a:lnTo>
                  <a:pt x="267351" y="531664"/>
                </a:lnTo>
                <a:lnTo>
                  <a:pt x="267351" y="586756"/>
                </a:lnTo>
                <a:close/>
              </a:path>
            </a:pathLst>
          </a:custGeom>
          <a:ln w="39804">
            <a:solidFill>
              <a:srgbClr val="94DD2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/>
          <p:nvPr/>
        </p:nvSpPr>
        <p:spPr>
          <a:xfrm>
            <a:off x="15169008" y="829881"/>
            <a:ext cx="678815" cy="1080135"/>
          </a:xfrm>
          <a:custGeom>
            <a:avLst/>
            <a:gdLst/>
            <a:ahLst/>
            <a:cxnLst/>
            <a:rect l="l" t="t" r="r" b="b"/>
            <a:pathLst>
              <a:path w="678815" h="1080135">
                <a:moveTo>
                  <a:pt x="0" y="0"/>
                </a:moveTo>
                <a:lnTo>
                  <a:pt x="678344" y="0"/>
                </a:lnTo>
                <a:lnTo>
                  <a:pt x="678344" y="227132"/>
                </a:lnTo>
                <a:lnTo>
                  <a:pt x="262957" y="227132"/>
                </a:lnTo>
                <a:lnTo>
                  <a:pt x="262957" y="415394"/>
                </a:lnTo>
                <a:lnTo>
                  <a:pt x="609063" y="415394"/>
                </a:lnTo>
                <a:lnTo>
                  <a:pt x="609063" y="642525"/>
                </a:lnTo>
                <a:lnTo>
                  <a:pt x="262957" y="642525"/>
                </a:lnTo>
                <a:lnTo>
                  <a:pt x="262957" y="852758"/>
                </a:lnTo>
                <a:lnTo>
                  <a:pt x="678344" y="852758"/>
                </a:lnTo>
                <a:lnTo>
                  <a:pt x="678344" y="1079889"/>
                </a:lnTo>
                <a:lnTo>
                  <a:pt x="0" y="1079889"/>
                </a:lnTo>
                <a:lnTo>
                  <a:pt x="0" y="0"/>
                </a:lnTo>
                <a:close/>
              </a:path>
            </a:pathLst>
          </a:custGeom>
          <a:ln w="39804">
            <a:solidFill>
              <a:srgbClr val="94DD2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 txBox="1">
            <a:spLocks noGrp="1"/>
          </p:cNvSpPr>
          <p:nvPr>
            <p:ph type="title"/>
          </p:nvPr>
        </p:nvSpPr>
        <p:spPr>
          <a:xfrm>
            <a:off x="2372662" y="512650"/>
            <a:ext cx="13543280" cy="168719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900" spc="540" b="1">
                <a:solidFill>
                  <a:srgbClr val="000000"/>
                </a:solidFill>
                <a:latin typeface="Arial"/>
                <a:cs typeface="Arial"/>
              </a:rPr>
              <a:t>MAIN </a:t>
            </a:r>
            <a:r>
              <a:rPr dirty="0" sz="10900" spc="-85" b="1">
                <a:solidFill>
                  <a:srgbClr val="000000"/>
                </a:solidFill>
                <a:latin typeface="Arial"/>
                <a:cs typeface="Arial"/>
              </a:rPr>
              <a:t>BODY</a:t>
            </a:r>
            <a:r>
              <a:rPr dirty="0" sz="10900" spc="969" b="1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dirty="0" sz="10900" spc="5" b="1">
                <a:solidFill>
                  <a:srgbClr val="000000"/>
                </a:solidFill>
                <a:latin typeface="Arial"/>
                <a:cs typeface="Arial"/>
              </a:rPr>
              <a:t>SPACE</a:t>
            </a:r>
            <a:endParaRPr sz="109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4534387"/>
            <a:ext cx="6906130" cy="44512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006491" y="1028701"/>
            <a:ext cx="1629410" cy="1625600"/>
          </a:xfrm>
          <a:custGeom>
            <a:avLst/>
            <a:gdLst/>
            <a:ahLst/>
            <a:cxnLst/>
            <a:rect l="l" t="t" r="r" b="b"/>
            <a:pathLst>
              <a:path w="1629409" h="1625600">
                <a:moveTo>
                  <a:pt x="385664" y="419100"/>
                </a:moveTo>
                <a:lnTo>
                  <a:pt x="450960" y="419100"/>
                </a:lnTo>
                <a:lnTo>
                  <a:pt x="409099" y="368300"/>
                </a:lnTo>
                <a:lnTo>
                  <a:pt x="445252" y="266700"/>
                </a:lnTo>
                <a:lnTo>
                  <a:pt x="445965" y="254000"/>
                </a:lnTo>
                <a:lnTo>
                  <a:pt x="445252" y="254000"/>
                </a:lnTo>
                <a:lnTo>
                  <a:pt x="443111" y="241300"/>
                </a:lnTo>
                <a:lnTo>
                  <a:pt x="439543" y="241300"/>
                </a:lnTo>
                <a:lnTo>
                  <a:pt x="205501" y="0"/>
                </a:lnTo>
                <a:lnTo>
                  <a:pt x="167445" y="0"/>
                </a:lnTo>
                <a:lnTo>
                  <a:pt x="165542" y="12700"/>
                </a:lnTo>
                <a:lnTo>
                  <a:pt x="137000" y="101600"/>
                </a:lnTo>
                <a:lnTo>
                  <a:pt x="88003" y="101600"/>
                </a:lnTo>
                <a:lnTo>
                  <a:pt x="89787" y="114300"/>
                </a:lnTo>
                <a:lnTo>
                  <a:pt x="95139" y="127000"/>
                </a:lnTo>
                <a:lnTo>
                  <a:pt x="102750" y="127000"/>
                </a:lnTo>
                <a:lnTo>
                  <a:pt x="17125" y="165100"/>
                </a:lnTo>
                <a:lnTo>
                  <a:pt x="140806" y="165100"/>
                </a:lnTo>
                <a:lnTo>
                  <a:pt x="336793" y="368300"/>
                </a:lnTo>
                <a:lnTo>
                  <a:pt x="264487" y="393700"/>
                </a:lnTo>
                <a:lnTo>
                  <a:pt x="201061" y="393700"/>
                </a:lnTo>
                <a:lnTo>
                  <a:pt x="213957" y="406400"/>
                </a:lnTo>
                <a:lnTo>
                  <a:pt x="372946" y="406400"/>
                </a:lnTo>
                <a:lnTo>
                  <a:pt x="385664" y="419100"/>
                </a:lnTo>
                <a:close/>
              </a:path>
              <a:path w="1629409" h="1625600">
                <a:moveTo>
                  <a:pt x="89787" y="101600"/>
                </a:moveTo>
                <a:lnTo>
                  <a:pt x="137000" y="101600"/>
                </a:lnTo>
                <a:lnTo>
                  <a:pt x="129389" y="88900"/>
                </a:lnTo>
                <a:lnTo>
                  <a:pt x="95139" y="88900"/>
                </a:lnTo>
                <a:lnTo>
                  <a:pt x="89787" y="101600"/>
                </a:lnTo>
                <a:close/>
              </a:path>
              <a:path w="1629409" h="1625600">
                <a:moveTo>
                  <a:pt x="858157" y="254000"/>
                </a:moveTo>
                <a:lnTo>
                  <a:pt x="903823" y="254000"/>
                </a:lnTo>
                <a:lnTo>
                  <a:pt x="903823" y="165100"/>
                </a:lnTo>
                <a:lnTo>
                  <a:pt x="901861" y="152400"/>
                </a:lnTo>
                <a:lnTo>
                  <a:pt x="896688" y="139700"/>
                </a:lnTo>
                <a:lnTo>
                  <a:pt x="865292" y="139700"/>
                </a:lnTo>
                <a:lnTo>
                  <a:pt x="860119" y="152400"/>
                </a:lnTo>
                <a:lnTo>
                  <a:pt x="858157" y="165100"/>
                </a:lnTo>
                <a:lnTo>
                  <a:pt x="858157" y="254000"/>
                </a:lnTo>
                <a:close/>
              </a:path>
              <a:path w="1629409" h="1625600">
                <a:moveTo>
                  <a:pt x="201061" y="393700"/>
                </a:moveTo>
                <a:lnTo>
                  <a:pt x="264487" y="393700"/>
                </a:lnTo>
                <a:lnTo>
                  <a:pt x="68500" y="190500"/>
                </a:lnTo>
                <a:lnTo>
                  <a:pt x="140806" y="165100"/>
                </a:lnTo>
                <a:lnTo>
                  <a:pt x="3805" y="165100"/>
                </a:lnTo>
                <a:lnTo>
                  <a:pt x="0" y="190500"/>
                </a:lnTo>
                <a:lnTo>
                  <a:pt x="1902" y="190500"/>
                </a:lnTo>
                <a:lnTo>
                  <a:pt x="7611" y="203200"/>
                </a:lnTo>
                <a:lnTo>
                  <a:pt x="201061" y="393700"/>
                </a:lnTo>
                <a:close/>
              </a:path>
              <a:path w="1629409" h="1625600">
                <a:moveTo>
                  <a:pt x="1468951" y="863600"/>
                </a:moveTo>
                <a:lnTo>
                  <a:pt x="1518424" y="863600"/>
                </a:lnTo>
                <a:lnTo>
                  <a:pt x="1515066" y="812800"/>
                </a:lnTo>
                <a:lnTo>
                  <a:pt x="1508336" y="762000"/>
                </a:lnTo>
                <a:lnTo>
                  <a:pt x="1498358" y="723900"/>
                </a:lnTo>
                <a:lnTo>
                  <a:pt x="1485256" y="673100"/>
                </a:lnTo>
                <a:lnTo>
                  <a:pt x="1469151" y="635000"/>
                </a:lnTo>
                <a:lnTo>
                  <a:pt x="1450167" y="596900"/>
                </a:lnTo>
                <a:lnTo>
                  <a:pt x="1428429" y="558800"/>
                </a:lnTo>
                <a:lnTo>
                  <a:pt x="1404058" y="520700"/>
                </a:lnTo>
                <a:lnTo>
                  <a:pt x="1377179" y="482600"/>
                </a:lnTo>
                <a:lnTo>
                  <a:pt x="1347915" y="444500"/>
                </a:lnTo>
                <a:lnTo>
                  <a:pt x="1316388" y="419100"/>
                </a:lnTo>
                <a:lnTo>
                  <a:pt x="1282722" y="393700"/>
                </a:lnTo>
                <a:lnTo>
                  <a:pt x="1247041" y="355600"/>
                </a:lnTo>
                <a:lnTo>
                  <a:pt x="1209467" y="342900"/>
                </a:lnTo>
                <a:lnTo>
                  <a:pt x="1170125" y="317500"/>
                </a:lnTo>
                <a:lnTo>
                  <a:pt x="1129137" y="292100"/>
                </a:lnTo>
                <a:lnTo>
                  <a:pt x="1086626" y="279400"/>
                </a:lnTo>
                <a:lnTo>
                  <a:pt x="997530" y="254000"/>
                </a:lnTo>
                <a:lnTo>
                  <a:pt x="758314" y="254000"/>
                </a:lnTo>
                <a:lnTo>
                  <a:pt x="662668" y="279400"/>
                </a:lnTo>
                <a:lnTo>
                  <a:pt x="639759" y="292100"/>
                </a:lnTo>
                <a:lnTo>
                  <a:pt x="901921" y="292100"/>
                </a:lnTo>
                <a:lnTo>
                  <a:pt x="950060" y="304800"/>
                </a:lnTo>
                <a:lnTo>
                  <a:pt x="997035" y="304800"/>
                </a:lnTo>
                <a:lnTo>
                  <a:pt x="1086876" y="330200"/>
                </a:lnTo>
                <a:lnTo>
                  <a:pt x="1129437" y="355600"/>
                </a:lnTo>
                <a:lnTo>
                  <a:pt x="1170219" y="368300"/>
                </a:lnTo>
                <a:lnTo>
                  <a:pt x="1209071" y="393700"/>
                </a:lnTo>
                <a:lnTo>
                  <a:pt x="1245839" y="419100"/>
                </a:lnTo>
                <a:lnTo>
                  <a:pt x="1280370" y="457200"/>
                </a:lnTo>
                <a:lnTo>
                  <a:pt x="1312511" y="482600"/>
                </a:lnTo>
                <a:lnTo>
                  <a:pt x="1342108" y="520700"/>
                </a:lnTo>
                <a:lnTo>
                  <a:pt x="1369009" y="558800"/>
                </a:lnTo>
                <a:lnTo>
                  <a:pt x="1393061" y="596900"/>
                </a:lnTo>
                <a:lnTo>
                  <a:pt x="1414109" y="635000"/>
                </a:lnTo>
                <a:lnTo>
                  <a:pt x="1432002" y="673100"/>
                </a:lnTo>
                <a:lnTo>
                  <a:pt x="1446586" y="723900"/>
                </a:lnTo>
                <a:lnTo>
                  <a:pt x="1457707" y="762000"/>
                </a:lnTo>
                <a:lnTo>
                  <a:pt x="1465213" y="812800"/>
                </a:lnTo>
                <a:lnTo>
                  <a:pt x="1468951" y="863600"/>
                </a:lnTo>
                <a:close/>
              </a:path>
              <a:path w="1629409" h="1625600">
                <a:moveTo>
                  <a:pt x="858216" y="381000"/>
                </a:moveTo>
                <a:lnTo>
                  <a:pt x="899958" y="381000"/>
                </a:lnTo>
                <a:lnTo>
                  <a:pt x="901921" y="368300"/>
                </a:lnTo>
                <a:lnTo>
                  <a:pt x="901921" y="292100"/>
                </a:lnTo>
                <a:lnTo>
                  <a:pt x="856254" y="292100"/>
                </a:lnTo>
                <a:lnTo>
                  <a:pt x="856254" y="368300"/>
                </a:lnTo>
                <a:lnTo>
                  <a:pt x="858216" y="381000"/>
                </a:lnTo>
                <a:close/>
              </a:path>
              <a:path w="1629409" h="1625600">
                <a:moveTo>
                  <a:pt x="525569" y="558800"/>
                </a:moveTo>
                <a:lnTo>
                  <a:pt x="597475" y="558800"/>
                </a:lnTo>
                <a:lnTo>
                  <a:pt x="483307" y="444500"/>
                </a:lnTo>
                <a:lnTo>
                  <a:pt x="523136" y="419100"/>
                </a:lnTo>
                <a:lnTo>
                  <a:pt x="565395" y="381000"/>
                </a:lnTo>
                <a:lnTo>
                  <a:pt x="609839" y="355600"/>
                </a:lnTo>
                <a:lnTo>
                  <a:pt x="656223" y="342900"/>
                </a:lnTo>
                <a:lnTo>
                  <a:pt x="704302" y="317500"/>
                </a:lnTo>
                <a:lnTo>
                  <a:pt x="753830" y="304800"/>
                </a:lnTo>
                <a:lnTo>
                  <a:pt x="804563" y="304800"/>
                </a:lnTo>
                <a:lnTo>
                  <a:pt x="856254" y="292100"/>
                </a:lnTo>
                <a:lnTo>
                  <a:pt x="639759" y="292100"/>
                </a:lnTo>
                <a:lnTo>
                  <a:pt x="616850" y="304800"/>
                </a:lnTo>
                <a:lnTo>
                  <a:pt x="572598" y="330200"/>
                </a:lnTo>
                <a:lnTo>
                  <a:pt x="530084" y="355600"/>
                </a:lnTo>
                <a:lnTo>
                  <a:pt x="489480" y="381000"/>
                </a:lnTo>
                <a:lnTo>
                  <a:pt x="450960" y="419100"/>
                </a:lnTo>
                <a:lnTo>
                  <a:pt x="385664" y="419100"/>
                </a:lnTo>
                <a:lnTo>
                  <a:pt x="525569" y="558800"/>
                </a:lnTo>
                <a:close/>
              </a:path>
              <a:path w="1629409" h="1625600">
                <a:moveTo>
                  <a:pt x="870703" y="393700"/>
                </a:moveTo>
                <a:lnTo>
                  <a:pt x="887471" y="393700"/>
                </a:lnTo>
                <a:lnTo>
                  <a:pt x="894785" y="381000"/>
                </a:lnTo>
                <a:lnTo>
                  <a:pt x="863389" y="381000"/>
                </a:lnTo>
                <a:lnTo>
                  <a:pt x="870703" y="393700"/>
                </a:lnTo>
                <a:close/>
              </a:path>
              <a:path w="1629409" h="1625600">
                <a:moveTo>
                  <a:pt x="244686" y="444500"/>
                </a:moveTo>
                <a:lnTo>
                  <a:pt x="264487" y="444500"/>
                </a:lnTo>
                <a:lnTo>
                  <a:pt x="372946" y="406400"/>
                </a:lnTo>
                <a:lnTo>
                  <a:pt x="213957" y="406400"/>
                </a:lnTo>
                <a:lnTo>
                  <a:pt x="239751" y="431800"/>
                </a:lnTo>
                <a:lnTo>
                  <a:pt x="244686" y="444500"/>
                </a:lnTo>
                <a:close/>
              </a:path>
              <a:path w="1629409" h="1625600">
                <a:moveTo>
                  <a:pt x="829375" y="1320800"/>
                </a:moveTo>
                <a:lnTo>
                  <a:pt x="962317" y="1320800"/>
                </a:lnTo>
                <a:lnTo>
                  <a:pt x="1048435" y="1295400"/>
                </a:lnTo>
                <a:lnTo>
                  <a:pt x="1089626" y="1270000"/>
                </a:lnTo>
                <a:lnTo>
                  <a:pt x="1129074" y="1244600"/>
                </a:lnTo>
                <a:lnTo>
                  <a:pt x="1166408" y="1219200"/>
                </a:lnTo>
                <a:lnTo>
                  <a:pt x="1200424" y="1181100"/>
                </a:lnTo>
                <a:lnTo>
                  <a:pt x="1230144" y="1143000"/>
                </a:lnTo>
                <a:lnTo>
                  <a:pt x="1255535" y="1104900"/>
                </a:lnTo>
                <a:lnTo>
                  <a:pt x="1276561" y="1066800"/>
                </a:lnTo>
                <a:lnTo>
                  <a:pt x="1293190" y="1028700"/>
                </a:lnTo>
                <a:lnTo>
                  <a:pt x="1305388" y="990600"/>
                </a:lnTo>
                <a:lnTo>
                  <a:pt x="1313120" y="939800"/>
                </a:lnTo>
                <a:lnTo>
                  <a:pt x="1316353" y="901700"/>
                </a:lnTo>
                <a:lnTo>
                  <a:pt x="1315054" y="850900"/>
                </a:lnTo>
                <a:lnTo>
                  <a:pt x="1309188" y="812800"/>
                </a:lnTo>
                <a:lnTo>
                  <a:pt x="1298721" y="762000"/>
                </a:lnTo>
                <a:lnTo>
                  <a:pt x="1283620" y="723900"/>
                </a:lnTo>
                <a:lnTo>
                  <a:pt x="1263851" y="685800"/>
                </a:lnTo>
                <a:lnTo>
                  <a:pt x="1239379" y="647700"/>
                </a:lnTo>
                <a:lnTo>
                  <a:pt x="1210172" y="609600"/>
                </a:lnTo>
                <a:lnTo>
                  <a:pt x="1177100" y="571500"/>
                </a:lnTo>
                <a:lnTo>
                  <a:pt x="1141305" y="546100"/>
                </a:lnTo>
                <a:lnTo>
                  <a:pt x="1103159" y="520700"/>
                </a:lnTo>
                <a:lnTo>
                  <a:pt x="1063035" y="495300"/>
                </a:lnTo>
                <a:lnTo>
                  <a:pt x="1021303" y="482600"/>
                </a:lnTo>
                <a:lnTo>
                  <a:pt x="934508" y="457200"/>
                </a:lnTo>
                <a:lnTo>
                  <a:pt x="845750" y="457200"/>
                </a:lnTo>
                <a:lnTo>
                  <a:pt x="801566" y="469900"/>
                </a:lnTo>
                <a:lnTo>
                  <a:pt x="758008" y="469900"/>
                </a:lnTo>
                <a:lnTo>
                  <a:pt x="715448" y="495300"/>
                </a:lnTo>
                <a:lnTo>
                  <a:pt x="674257" y="508000"/>
                </a:lnTo>
                <a:lnTo>
                  <a:pt x="634809" y="533400"/>
                </a:lnTo>
                <a:lnTo>
                  <a:pt x="597475" y="558800"/>
                </a:lnTo>
                <a:lnTo>
                  <a:pt x="525569" y="558800"/>
                </a:lnTo>
                <a:lnTo>
                  <a:pt x="690912" y="723900"/>
                </a:lnTo>
                <a:lnTo>
                  <a:pt x="901742" y="723900"/>
                </a:lnTo>
                <a:lnTo>
                  <a:pt x="978191" y="749300"/>
                </a:lnTo>
                <a:lnTo>
                  <a:pt x="1008477" y="787400"/>
                </a:lnTo>
                <a:lnTo>
                  <a:pt x="1029883" y="825500"/>
                </a:lnTo>
                <a:lnTo>
                  <a:pt x="1041458" y="863600"/>
                </a:lnTo>
                <a:lnTo>
                  <a:pt x="1042251" y="901700"/>
                </a:lnTo>
                <a:lnTo>
                  <a:pt x="1031310" y="939800"/>
                </a:lnTo>
                <a:lnTo>
                  <a:pt x="1009587" y="977900"/>
                </a:lnTo>
                <a:lnTo>
                  <a:pt x="979935" y="1016000"/>
                </a:lnTo>
                <a:lnTo>
                  <a:pt x="944258" y="1028700"/>
                </a:lnTo>
                <a:lnTo>
                  <a:pt x="904458" y="1041400"/>
                </a:lnTo>
                <a:lnTo>
                  <a:pt x="477123" y="1041400"/>
                </a:lnTo>
                <a:lnTo>
                  <a:pt x="497455" y="1092200"/>
                </a:lnTo>
                <a:lnTo>
                  <a:pt x="522993" y="1130300"/>
                </a:lnTo>
                <a:lnTo>
                  <a:pt x="553711" y="1168400"/>
                </a:lnTo>
                <a:lnTo>
                  <a:pt x="586782" y="1206500"/>
                </a:lnTo>
                <a:lnTo>
                  <a:pt x="622577" y="1231900"/>
                </a:lnTo>
                <a:lnTo>
                  <a:pt x="660723" y="1257300"/>
                </a:lnTo>
                <a:lnTo>
                  <a:pt x="700848" y="1282700"/>
                </a:lnTo>
                <a:lnTo>
                  <a:pt x="785546" y="1308100"/>
                </a:lnTo>
                <a:lnTo>
                  <a:pt x="829375" y="1320800"/>
                </a:lnTo>
                <a:close/>
              </a:path>
              <a:path w="1629409" h="1625600">
                <a:moveTo>
                  <a:pt x="243556" y="863600"/>
                </a:moveTo>
                <a:lnTo>
                  <a:pt x="293029" y="863600"/>
                </a:lnTo>
                <a:lnTo>
                  <a:pt x="297089" y="812800"/>
                </a:lnTo>
                <a:lnTo>
                  <a:pt x="305943" y="762000"/>
                </a:lnTo>
                <a:lnTo>
                  <a:pt x="319490" y="711200"/>
                </a:lnTo>
                <a:lnTo>
                  <a:pt x="337631" y="660400"/>
                </a:lnTo>
                <a:lnTo>
                  <a:pt x="360264" y="609600"/>
                </a:lnTo>
                <a:lnTo>
                  <a:pt x="387292" y="558800"/>
                </a:lnTo>
                <a:lnTo>
                  <a:pt x="418613" y="520700"/>
                </a:lnTo>
                <a:lnTo>
                  <a:pt x="423637" y="508000"/>
                </a:lnTo>
                <a:lnTo>
                  <a:pt x="424559" y="508000"/>
                </a:lnTo>
                <a:lnTo>
                  <a:pt x="421556" y="495300"/>
                </a:lnTo>
                <a:lnTo>
                  <a:pt x="414807" y="482600"/>
                </a:lnTo>
                <a:lnTo>
                  <a:pt x="387514" y="482600"/>
                </a:lnTo>
                <a:lnTo>
                  <a:pt x="380557" y="495300"/>
                </a:lnTo>
                <a:lnTo>
                  <a:pt x="350789" y="533400"/>
                </a:lnTo>
                <a:lnTo>
                  <a:pt x="324365" y="571500"/>
                </a:lnTo>
                <a:lnTo>
                  <a:pt x="301420" y="622300"/>
                </a:lnTo>
                <a:lnTo>
                  <a:pt x="282088" y="660400"/>
                </a:lnTo>
                <a:lnTo>
                  <a:pt x="266501" y="711200"/>
                </a:lnTo>
                <a:lnTo>
                  <a:pt x="254795" y="762000"/>
                </a:lnTo>
                <a:lnTo>
                  <a:pt x="247102" y="812800"/>
                </a:lnTo>
                <a:lnTo>
                  <a:pt x="243556" y="863600"/>
                </a:lnTo>
                <a:close/>
              </a:path>
              <a:path w="1629409" h="1625600">
                <a:moveTo>
                  <a:pt x="477123" y="1041400"/>
                </a:moveTo>
                <a:lnTo>
                  <a:pt x="820101" y="1041400"/>
                </a:lnTo>
                <a:lnTo>
                  <a:pt x="781886" y="1016000"/>
                </a:lnTo>
                <a:lnTo>
                  <a:pt x="751600" y="990600"/>
                </a:lnTo>
                <a:lnTo>
                  <a:pt x="730194" y="952500"/>
                </a:lnTo>
                <a:lnTo>
                  <a:pt x="718619" y="914400"/>
                </a:lnTo>
                <a:lnTo>
                  <a:pt x="717826" y="863600"/>
                </a:lnTo>
                <a:lnTo>
                  <a:pt x="728767" y="825500"/>
                </a:lnTo>
                <a:lnTo>
                  <a:pt x="532780" y="635000"/>
                </a:lnTo>
                <a:lnTo>
                  <a:pt x="505066" y="673100"/>
                </a:lnTo>
                <a:lnTo>
                  <a:pt x="482797" y="711200"/>
                </a:lnTo>
                <a:lnTo>
                  <a:pt x="465945" y="762000"/>
                </a:lnTo>
                <a:lnTo>
                  <a:pt x="454484" y="812800"/>
                </a:lnTo>
                <a:lnTo>
                  <a:pt x="448388" y="863600"/>
                </a:lnTo>
                <a:lnTo>
                  <a:pt x="447630" y="901700"/>
                </a:lnTo>
                <a:lnTo>
                  <a:pt x="452185" y="952500"/>
                </a:lnTo>
                <a:lnTo>
                  <a:pt x="462024" y="1003300"/>
                </a:lnTo>
                <a:lnTo>
                  <a:pt x="477123" y="1041400"/>
                </a:lnTo>
                <a:close/>
              </a:path>
              <a:path w="1629409" h="1625600">
                <a:moveTo>
                  <a:pt x="856254" y="889000"/>
                </a:moveTo>
                <a:lnTo>
                  <a:pt x="890504" y="889000"/>
                </a:lnTo>
                <a:lnTo>
                  <a:pt x="895856" y="876300"/>
                </a:lnTo>
                <a:lnTo>
                  <a:pt x="897639" y="876300"/>
                </a:lnTo>
                <a:lnTo>
                  <a:pt x="895856" y="863600"/>
                </a:lnTo>
                <a:lnTo>
                  <a:pt x="890504" y="850900"/>
                </a:lnTo>
                <a:lnTo>
                  <a:pt x="787753" y="749300"/>
                </a:lnTo>
                <a:lnTo>
                  <a:pt x="823847" y="736600"/>
                </a:lnTo>
                <a:lnTo>
                  <a:pt x="862438" y="723900"/>
                </a:lnTo>
                <a:lnTo>
                  <a:pt x="690912" y="723900"/>
                </a:lnTo>
                <a:lnTo>
                  <a:pt x="856254" y="889000"/>
                </a:lnTo>
                <a:close/>
              </a:path>
              <a:path w="1629409" h="1625600">
                <a:moveTo>
                  <a:pt x="1373812" y="889000"/>
                </a:moveTo>
                <a:lnTo>
                  <a:pt x="1628785" y="889000"/>
                </a:lnTo>
                <a:lnTo>
                  <a:pt x="1627091" y="876300"/>
                </a:lnTo>
                <a:lnTo>
                  <a:pt x="1622363" y="863600"/>
                </a:lnTo>
                <a:lnTo>
                  <a:pt x="1388261" y="863600"/>
                </a:lnTo>
                <a:lnTo>
                  <a:pt x="1380947" y="876300"/>
                </a:lnTo>
                <a:lnTo>
                  <a:pt x="1375774" y="876300"/>
                </a:lnTo>
                <a:lnTo>
                  <a:pt x="1373812" y="889000"/>
                </a:lnTo>
                <a:close/>
              </a:path>
              <a:path w="1629409" h="1625600">
                <a:moveTo>
                  <a:pt x="133195" y="889000"/>
                </a:moveTo>
                <a:lnTo>
                  <a:pt x="388168" y="889000"/>
                </a:lnTo>
                <a:lnTo>
                  <a:pt x="386473" y="876300"/>
                </a:lnTo>
                <a:lnTo>
                  <a:pt x="381746" y="876300"/>
                </a:lnTo>
                <a:lnTo>
                  <a:pt x="374522" y="863600"/>
                </a:lnTo>
                <a:lnTo>
                  <a:pt x="140330" y="863600"/>
                </a:lnTo>
                <a:lnTo>
                  <a:pt x="135157" y="876300"/>
                </a:lnTo>
                <a:lnTo>
                  <a:pt x="133195" y="889000"/>
                </a:lnTo>
                <a:close/>
              </a:path>
              <a:path w="1629409" h="1625600">
                <a:moveTo>
                  <a:pt x="1380234" y="901700"/>
                </a:moveTo>
                <a:lnTo>
                  <a:pt x="1621650" y="901700"/>
                </a:lnTo>
                <a:lnTo>
                  <a:pt x="1626823" y="889000"/>
                </a:lnTo>
                <a:lnTo>
                  <a:pt x="1375507" y="889000"/>
                </a:lnTo>
                <a:lnTo>
                  <a:pt x="1380234" y="901700"/>
                </a:lnTo>
                <a:close/>
              </a:path>
              <a:path w="1629409" h="1625600">
                <a:moveTo>
                  <a:pt x="139617" y="901700"/>
                </a:moveTo>
                <a:lnTo>
                  <a:pt x="381033" y="901700"/>
                </a:lnTo>
                <a:lnTo>
                  <a:pt x="386206" y="889000"/>
                </a:lnTo>
                <a:lnTo>
                  <a:pt x="134889" y="889000"/>
                </a:lnTo>
                <a:lnTo>
                  <a:pt x="139617" y="901700"/>
                </a:lnTo>
                <a:close/>
              </a:path>
              <a:path w="1629409" h="1625600">
                <a:moveTo>
                  <a:pt x="810789" y="1524000"/>
                </a:moveTo>
                <a:lnTo>
                  <a:pt x="951191" y="1524000"/>
                </a:lnTo>
                <a:lnTo>
                  <a:pt x="1042716" y="1498600"/>
                </a:lnTo>
                <a:lnTo>
                  <a:pt x="1129137" y="1473200"/>
                </a:lnTo>
                <a:lnTo>
                  <a:pt x="1170125" y="1447800"/>
                </a:lnTo>
                <a:lnTo>
                  <a:pt x="1209467" y="1435100"/>
                </a:lnTo>
                <a:lnTo>
                  <a:pt x="1247041" y="1409700"/>
                </a:lnTo>
                <a:lnTo>
                  <a:pt x="1282722" y="1384300"/>
                </a:lnTo>
                <a:lnTo>
                  <a:pt x="1316388" y="1346200"/>
                </a:lnTo>
                <a:lnTo>
                  <a:pt x="1347915" y="1320800"/>
                </a:lnTo>
                <a:lnTo>
                  <a:pt x="1377179" y="1282700"/>
                </a:lnTo>
                <a:lnTo>
                  <a:pt x="1404058" y="1244600"/>
                </a:lnTo>
                <a:lnTo>
                  <a:pt x="1428429" y="1206500"/>
                </a:lnTo>
                <a:lnTo>
                  <a:pt x="1450167" y="1168400"/>
                </a:lnTo>
                <a:lnTo>
                  <a:pt x="1469151" y="1130300"/>
                </a:lnTo>
                <a:lnTo>
                  <a:pt x="1485256" y="1092200"/>
                </a:lnTo>
                <a:lnTo>
                  <a:pt x="1498358" y="1041400"/>
                </a:lnTo>
                <a:lnTo>
                  <a:pt x="1508336" y="1003300"/>
                </a:lnTo>
                <a:lnTo>
                  <a:pt x="1515066" y="952500"/>
                </a:lnTo>
                <a:lnTo>
                  <a:pt x="1518424" y="901700"/>
                </a:lnTo>
                <a:lnTo>
                  <a:pt x="1387458" y="901700"/>
                </a:lnTo>
                <a:lnTo>
                  <a:pt x="1396645" y="914400"/>
                </a:lnTo>
                <a:lnTo>
                  <a:pt x="1468951" y="914400"/>
                </a:lnTo>
                <a:lnTo>
                  <a:pt x="1465213" y="952500"/>
                </a:lnTo>
                <a:lnTo>
                  <a:pt x="1457707" y="1003300"/>
                </a:lnTo>
                <a:lnTo>
                  <a:pt x="1446586" y="1054100"/>
                </a:lnTo>
                <a:lnTo>
                  <a:pt x="1432002" y="1092200"/>
                </a:lnTo>
                <a:lnTo>
                  <a:pt x="1414109" y="1130300"/>
                </a:lnTo>
                <a:lnTo>
                  <a:pt x="1393061" y="1181100"/>
                </a:lnTo>
                <a:lnTo>
                  <a:pt x="1369009" y="1219200"/>
                </a:lnTo>
                <a:lnTo>
                  <a:pt x="1342108" y="1257300"/>
                </a:lnTo>
                <a:lnTo>
                  <a:pt x="1312511" y="1282700"/>
                </a:lnTo>
                <a:lnTo>
                  <a:pt x="1280370" y="1320800"/>
                </a:lnTo>
                <a:lnTo>
                  <a:pt x="1245839" y="1346200"/>
                </a:lnTo>
                <a:lnTo>
                  <a:pt x="1209071" y="1371600"/>
                </a:lnTo>
                <a:lnTo>
                  <a:pt x="1170219" y="1397000"/>
                </a:lnTo>
                <a:lnTo>
                  <a:pt x="1129437" y="1422400"/>
                </a:lnTo>
                <a:lnTo>
                  <a:pt x="1086876" y="1435100"/>
                </a:lnTo>
                <a:lnTo>
                  <a:pt x="997035" y="1460500"/>
                </a:lnTo>
                <a:lnTo>
                  <a:pt x="950060" y="1473200"/>
                </a:lnTo>
                <a:lnTo>
                  <a:pt x="632843" y="1473200"/>
                </a:lnTo>
                <a:lnTo>
                  <a:pt x="719264" y="1498600"/>
                </a:lnTo>
                <a:lnTo>
                  <a:pt x="810789" y="1524000"/>
                </a:lnTo>
                <a:close/>
              </a:path>
              <a:path w="1629409" h="1625600">
                <a:moveTo>
                  <a:pt x="632843" y="1473200"/>
                </a:moveTo>
                <a:lnTo>
                  <a:pt x="808115" y="1473200"/>
                </a:lnTo>
                <a:lnTo>
                  <a:pt x="761144" y="1460500"/>
                </a:lnTo>
                <a:lnTo>
                  <a:pt x="671334" y="1435100"/>
                </a:lnTo>
                <a:lnTo>
                  <a:pt x="628807" y="1422400"/>
                </a:lnTo>
                <a:lnTo>
                  <a:pt x="588075" y="1397000"/>
                </a:lnTo>
                <a:lnTo>
                  <a:pt x="549293" y="1371600"/>
                </a:lnTo>
                <a:lnTo>
                  <a:pt x="512619" y="1346200"/>
                </a:lnTo>
                <a:lnTo>
                  <a:pt x="478209" y="1320800"/>
                </a:lnTo>
                <a:lnTo>
                  <a:pt x="446218" y="1282700"/>
                </a:lnTo>
                <a:lnTo>
                  <a:pt x="416805" y="1257300"/>
                </a:lnTo>
                <a:lnTo>
                  <a:pt x="390124" y="1219200"/>
                </a:lnTo>
                <a:lnTo>
                  <a:pt x="366333" y="1181100"/>
                </a:lnTo>
                <a:lnTo>
                  <a:pt x="345588" y="1130300"/>
                </a:lnTo>
                <a:lnTo>
                  <a:pt x="328045" y="1092200"/>
                </a:lnTo>
                <a:lnTo>
                  <a:pt x="313861" y="1054100"/>
                </a:lnTo>
                <a:lnTo>
                  <a:pt x="303193" y="1003300"/>
                </a:lnTo>
                <a:lnTo>
                  <a:pt x="296197" y="952500"/>
                </a:lnTo>
                <a:lnTo>
                  <a:pt x="293029" y="914400"/>
                </a:lnTo>
                <a:lnTo>
                  <a:pt x="365335" y="914400"/>
                </a:lnTo>
                <a:lnTo>
                  <a:pt x="373719" y="901700"/>
                </a:lnTo>
                <a:lnTo>
                  <a:pt x="243556" y="901700"/>
                </a:lnTo>
                <a:lnTo>
                  <a:pt x="246914" y="952500"/>
                </a:lnTo>
                <a:lnTo>
                  <a:pt x="253644" y="1003300"/>
                </a:lnTo>
                <a:lnTo>
                  <a:pt x="263622" y="1041400"/>
                </a:lnTo>
                <a:lnTo>
                  <a:pt x="276724" y="1092200"/>
                </a:lnTo>
                <a:lnTo>
                  <a:pt x="292829" y="1130300"/>
                </a:lnTo>
                <a:lnTo>
                  <a:pt x="311813" y="1168400"/>
                </a:lnTo>
                <a:lnTo>
                  <a:pt x="333551" y="1206500"/>
                </a:lnTo>
                <a:lnTo>
                  <a:pt x="357922" y="1244600"/>
                </a:lnTo>
                <a:lnTo>
                  <a:pt x="384801" y="1282700"/>
                </a:lnTo>
                <a:lnTo>
                  <a:pt x="414065" y="1320800"/>
                </a:lnTo>
                <a:lnTo>
                  <a:pt x="445592" y="1346200"/>
                </a:lnTo>
                <a:lnTo>
                  <a:pt x="479258" y="1384300"/>
                </a:lnTo>
                <a:lnTo>
                  <a:pt x="514939" y="1409700"/>
                </a:lnTo>
                <a:lnTo>
                  <a:pt x="552513" y="1435100"/>
                </a:lnTo>
                <a:lnTo>
                  <a:pt x="591855" y="1447800"/>
                </a:lnTo>
                <a:lnTo>
                  <a:pt x="632843" y="1473200"/>
                </a:lnTo>
                <a:close/>
              </a:path>
              <a:path w="1629409" h="1625600">
                <a:moveTo>
                  <a:pt x="856254" y="1473200"/>
                </a:moveTo>
                <a:lnTo>
                  <a:pt x="901921" y="1473200"/>
                </a:lnTo>
                <a:lnTo>
                  <a:pt x="901921" y="1409700"/>
                </a:lnTo>
                <a:lnTo>
                  <a:pt x="899958" y="1397000"/>
                </a:lnTo>
                <a:lnTo>
                  <a:pt x="894785" y="1384300"/>
                </a:lnTo>
                <a:lnTo>
                  <a:pt x="863389" y="1384300"/>
                </a:lnTo>
                <a:lnTo>
                  <a:pt x="858216" y="1397000"/>
                </a:lnTo>
                <a:lnTo>
                  <a:pt x="856254" y="1409700"/>
                </a:lnTo>
                <a:lnTo>
                  <a:pt x="856254" y="1473200"/>
                </a:lnTo>
                <a:close/>
              </a:path>
              <a:path w="1629409" h="1625600">
                <a:moveTo>
                  <a:pt x="858157" y="1612900"/>
                </a:moveTo>
                <a:lnTo>
                  <a:pt x="903823" y="1612900"/>
                </a:lnTo>
                <a:lnTo>
                  <a:pt x="903823" y="1524000"/>
                </a:lnTo>
                <a:lnTo>
                  <a:pt x="858157" y="1524000"/>
                </a:lnTo>
                <a:lnTo>
                  <a:pt x="858157" y="1612900"/>
                </a:lnTo>
                <a:close/>
              </a:path>
              <a:path w="1629409" h="1625600">
                <a:moveTo>
                  <a:pt x="865292" y="1625600"/>
                </a:moveTo>
                <a:lnTo>
                  <a:pt x="896688" y="1625600"/>
                </a:lnTo>
                <a:lnTo>
                  <a:pt x="901861" y="1612900"/>
                </a:lnTo>
                <a:lnTo>
                  <a:pt x="860119" y="1612900"/>
                </a:lnTo>
                <a:lnTo>
                  <a:pt x="865292" y="1625600"/>
                </a:lnTo>
                <a:close/>
              </a:path>
            </a:pathLst>
          </a:custGeom>
          <a:solidFill>
            <a:srgbClr val="607E95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4" name="object 4"/>
          <p:cNvGrpSpPr/>
          <p:nvPr/>
        </p:nvGrpSpPr>
        <p:grpSpPr>
          <a:xfrm>
            <a:off x="8006491" y="4086574"/>
            <a:ext cx="6548755" cy="1625600"/>
            <a:chOff x="8006491" y="4086574"/>
            <a:chExt cx="6548755" cy="1625600"/>
          </a:xfrm>
        </p:grpSpPr>
        <p:sp>
          <p:nvSpPr>
            <p:cNvPr id="5" name="object 5"/>
            <p:cNvSpPr/>
            <p:nvPr/>
          </p:nvSpPr>
          <p:spPr>
            <a:xfrm>
              <a:off x="8006491" y="4086574"/>
              <a:ext cx="1629410" cy="1625600"/>
            </a:xfrm>
            <a:custGeom>
              <a:avLst/>
              <a:gdLst/>
              <a:ahLst/>
              <a:cxnLst/>
              <a:rect l="l" t="t" r="r" b="b"/>
              <a:pathLst>
                <a:path w="1629409" h="1625600">
                  <a:moveTo>
                    <a:pt x="385664" y="419100"/>
                  </a:moveTo>
                  <a:lnTo>
                    <a:pt x="450960" y="419100"/>
                  </a:lnTo>
                  <a:lnTo>
                    <a:pt x="409099" y="368300"/>
                  </a:lnTo>
                  <a:lnTo>
                    <a:pt x="445252" y="266700"/>
                  </a:lnTo>
                  <a:lnTo>
                    <a:pt x="445965" y="254000"/>
                  </a:lnTo>
                  <a:lnTo>
                    <a:pt x="445252" y="254000"/>
                  </a:lnTo>
                  <a:lnTo>
                    <a:pt x="443111" y="241300"/>
                  </a:lnTo>
                  <a:lnTo>
                    <a:pt x="439543" y="241300"/>
                  </a:lnTo>
                  <a:lnTo>
                    <a:pt x="205501" y="0"/>
                  </a:lnTo>
                  <a:lnTo>
                    <a:pt x="167445" y="0"/>
                  </a:lnTo>
                  <a:lnTo>
                    <a:pt x="165542" y="12700"/>
                  </a:lnTo>
                  <a:lnTo>
                    <a:pt x="137000" y="101600"/>
                  </a:lnTo>
                  <a:lnTo>
                    <a:pt x="88003" y="101600"/>
                  </a:lnTo>
                  <a:lnTo>
                    <a:pt x="89787" y="114300"/>
                  </a:lnTo>
                  <a:lnTo>
                    <a:pt x="95139" y="127000"/>
                  </a:lnTo>
                  <a:lnTo>
                    <a:pt x="102750" y="127000"/>
                  </a:lnTo>
                  <a:lnTo>
                    <a:pt x="17125" y="165100"/>
                  </a:lnTo>
                  <a:lnTo>
                    <a:pt x="140806" y="165100"/>
                  </a:lnTo>
                  <a:lnTo>
                    <a:pt x="336793" y="368300"/>
                  </a:lnTo>
                  <a:lnTo>
                    <a:pt x="264487" y="393700"/>
                  </a:lnTo>
                  <a:lnTo>
                    <a:pt x="201061" y="393700"/>
                  </a:lnTo>
                  <a:lnTo>
                    <a:pt x="213957" y="406400"/>
                  </a:lnTo>
                  <a:lnTo>
                    <a:pt x="372946" y="406400"/>
                  </a:lnTo>
                  <a:lnTo>
                    <a:pt x="385664" y="419100"/>
                  </a:lnTo>
                  <a:close/>
                </a:path>
                <a:path w="1629409" h="1625600">
                  <a:moveTo>
                    <a:pt x="89787" y="101600"/>
                  </a:moveTo>
                  <a:lnTo>
                    <a:pt x="137000" y="101600"/>
                  </a:lnTo>
                  <a:lnTo>
                    <a:pt x="129389" y="88900"/>
                  </a:lnTo>
                  <a:lnTo>
                    <a:pt x="95139" y="88900"/>
                  </a:lnTo>
                  <a:lnTo>
                    <a:pt x="89787" y="101600"/>
                  </a:lnTo>
                  <a:close/>
                </a:path>
                <a:path w="1629409" h="1625600">
                  <a:moveTo>
                    <a:pt x="858157" y="254000"/>
                  </a:moveTo>
                  <a:lnTo>
                    <a:pt x="903823" y="254000"/>
                  </a:lnTo>
                  <a:lnTo>
                    <a:pt x="903823" y="165100"/>
                  </a:lnTo>
                  <a:lnTo>
                    <a:pt x="901861" y="152400"/>
                  </a:lnTo>
                  <a:lnTo>
                    <a:pt x="896688" y="139700"/>
                  </a:lnTo>
                  <a:lnTo>
                    <a:pt x="865292" y="139700"/>
                  </a:lnTo>
                  <a:lnTo>
                    <a:pt x="860119" y="152400"/>
                  </a:lnTo>
                  <a:lnTo>
                    <a:pt x="858157" y="165100"/>
                  </a:lnTo>
                  <a:lnTo>
                    <a:pt x="858157" y="254000"/>
                  </a:lnTo>
                  <a:close/>
                </a:path>
                <a:path w="1629409" h="1625600">
                  <a:moveTo>
                    <a:pt x="201061" y="393700"/>
                  </a:moveTo>
                  <a:lnTo>
                    <a:pt x="264487" y="393700"/>
                  </a:lnTo>
                  <a:lnTo>
                    <a:pt x="68500" y="190500"/>
                  </a:lnTo>
                  <a:lnTo>
                    <a:pt x="140806" y="165100"/>
                  </a:lnTo>
                  <a:lnTo>
                    <a:pt x="3805" y="165100"/>
                  </a:lnTo>
                  <a:lnTo>
                    <a:pt x="0" y="190500"/>
                  </a:lnTo>
                  <a:lnTo>
                    <a:pt x="1902" y="190500"/>
                  </a:lnTo>
                  <a:lnTo>
                    <a:pt x="7611" y="203200"/>
                  </a:lnTo>
                  <a:lnTo>
                    <a:pt x="201061" y="393700"/>
                  </a:lnTo>
                  <a:close/>
                </a:path>
                <a:path w="1629409" h="1625600">
                  <a:moveTo>
                    <a:pt x="1468951" y="863600"/>
                  </a:moveTo>
                  <a:lnTo>
                    <a:pt x="1518424" y="863600"/>
                  </a:lnTo>
                  <a:lnTo>
                    <a:pt x="1515066" y="812800"/>
                  </a:lnTo>
                  <a:lnTo>
                    <a:pt x="1508336" y="762000"/>
                  </a:lnTo>
                  <a:lnTo>
                    <a:pt x="1498358" y="723900"/>
                  </a:lnTo>
                  <a:lnTo>
                    <a:pt x="1485256" y="673100"/>
                  </a:lnTo>
                  <a:lnTo>
                    <a:pt x="1469151" y="635000"/>
                  </a:lnTo>
                  <a:lnTo>
                    <a:pt x="1450167" y="596900"/>
                  </a:lnTo>
                  <a:lnTo>
                    <a:pt x="1428429" y="558800"/>
                  </a:lnTo>
                  <a:lnTo>
                    <a:pt x="1404058" y="520700"/>
                  </a:lnTo>
                  <a:lnTo>
                    <a:pt x="1377179" y="482600"/>
                  </a:lnTo>
                  <a:lnTo>
                    <a:pt x="1347915" y="444500"/>
                  </a:lnTo>
                  <a:lnTo>
                    <a:pt x="1316388" y="419100"/>
                  </a:lnTo>
                  <a:lnTo>
                    <a:pt x="1282722" y="393700"/>
                  </a:lnTo>
                  <a:lnTo>
                    <a:pt x="1247041" y="355600"/>
                  </a:lnTo>
                  <a:lnTo>
                    <a:pt x="1209467" y="342900"/>
                  </a:lnTo>
                  <a:lnTo>
                    <a:pt x="1170125" y="317500"/>
                  </a:lnTo>
                  <a:lnTo>
                    <a:pt x="1129137" y="292100"/>
                  </a:lnTo>
                  <a:lnTo>
                    <a:pt x="1086626" y="279400"/>
                  </a:lnTo>
                  <a:lnTo>
                    <a:pt x="997530" y="254000"/>
                  </a:lnTo>
                  <a:lnTo>
                    <a:pt x="758314" y="254000"/>
                  </a:lnTo>
                  <a:lnTo>
                    <a:pt x="662668" y="279400"/>
                  </a:lnTo>
                  <a:lnTo>
                    <a:pt x="639759" y="292100"/>
                  </a:lnTo>
                  <a:lnTo>
                    <a:pt x="901921" y="292100"/>
                  </a:lnTo>
                  <a:lnTo>
                    <a:pt x="950060" y="304800"/>
                  </a:lnTo>
                  <a:lnTo>
                    <a:pt x="997035" y="304800"/>
                  </a:lnTo>
                  <a:lnTo>
                    <a:pt x="1086876" y="330200"/>
                  </a:lnTo>
                  <a:lnTo>
                    <a:pt x="1129437" y="355600"/>
                  </a:lnTo>
                  <a:lnTo>
                    <a:pt x="1170219" y="368300"/>
                  </a:lnTo>
                  <a:lnTo>
                    <a:pt x="1209071" y="393700"/>
                  </a:lnTo>
                  <a:lnTo>
                    <a:pt x="1245839" y="419100"/>
                  </a:lnTo>
                  <a:lnTo>
                    <a:pt x="1280370" y="457200"/>
                  </a:lnTo>
                  <a:lnTo>
                    <a:pt x="1312511" y="482600"/>
                  </a:lnTo>
                  <a:lnTo>
                    <a:pt x="1342108" y="520700"/>
                  </a:lnTo>
                  <a:lnTo>
                    <a:pt x="1369009" y="558800"/>
                  </a:lnTo>
                  <a:lnTo>
                    <a:pt x="1393061" y="596900"/>
                  </a:lnTo>
                  <a:lnTo>
                    <a:pt x="1414109" y="635000"/>
                  </a:lnTo>
                  <a:lnTo>
                    <a:pt x="1432002" y="673100"/>
                  </a:lnTo>
                  <a:lnTo>
                    <a:pt x="1446586" y="723900"/>
                  </a:lnTo>
                  <a:lnTo>
                    <a:pt x="1457707" y="762000"/>
                  </a:lnTo>
                  <a:lnTo>
                    <a:pt x="1465213" y="812800"/>
                  </a:lnTo>
                  <a:lnTo>
                    <a:pt x="1468951" y="863600"/>
                  </a:lnTo>
                  <a:close/>
                </a:path>
                <a:path w="1629409" h="1625600">
                  <a:moveTo>
                    <a:pt x="858216" y="381000"/>
                  </a:moveTo>
                  <a:lnTo>
                    <a:pt x="899958" y="381000"/>
                  </a:lnTo>
                  <a:lnTo>
                    <a:pt x="901921" y="368300"/>
                  </a:lnTo>
                  <a:lnTo>
                    <a:pt x="901921" y="292100"/>
                  </a:lnTo>
                  <a:lnTo>
                    <a:pt x="856254" y="292100"/>
                  </a:lnTo>
                  <a:lnTo>
                    <a:pt x="856254" y="368300"/>
                  </a:lnTo>
                  <a:lnTo>
                    <a:pt x="858216" y="381000"/>
                  </a:lnTo>
                  <a:close/>
                </a:path>
                <a:path w="1629409" h="1625600">
                  <a:moveTo>
                    <a:pt x="525569" y="558800"/>
                  </a:moveTo>
                  <a:lnTo>
                    <a:pt x="597475" y="558800"/>
                  </a:lnTo>
                  <a:lnTo>
                    <a:pt x="483307" y="444500"/>
                  </a:lnTo>
                  <a:lnTo>
                    <a:pt x="523136" y="419100"/>
                  </a:lnTo>
                  <a:lnTo>
                    <a:pt x="565395" y="381000"/>
                  </a:lnTo>
                  <a:lnTo>
                    <a:pt x="609839" y="355600"/>
                  </a:lnTo>
                  <a:lnTo>
                    <a:pt x="656223" y="342900"/>
                  </a:lnTo>
                  <a:lnTo>
                    <a:pt x="704302" y="317500"/>
                  </a:lnTo>
                  <a:lnTo>
                    <a:pt x="753830" y="304800"/>
                  </a:lnTo>
                  <a:lnTo>
                    <a:pt x="804563" y="304800"/>
                  </a:lnTo>
                  <a:lnTo>
                    <a:pt x="856254" y="292100"/>
                  </a:lnTo>
                  <a:lnTo>
                    <a:pt x="639759" y="292100"/>
                  </a:lnTo>
                  <a:lnTo>
                    <a:pt x="616850" y="304800"/>
                  </a:lnTo>
                  <a:lnTo>
                    <a:pt x="572598" y="330200"/>
                  </a:lnTo>
                  <a:lnTo>
                    <a:pt x="530084" y="355600"/>
                  </a:lnTo>
                  <a:lnTo>
                    <a:pt x="489480" y="381000"/>
                  </a:lnTo>
                  <a:lnTo>
                    <a:pt x="450960" y="419100"/>
                  </a:lnTo>
                  <a:lnTo>
                    <a:pt x="385664" y="419100"/>
                  </a:lnTo>
                  <a:lnTo>
                    <a:pt x="525569" y="558800"/>
                  </a:lnTo>
                  <a:close/>
                </a:path>
                <a:path w="1629409" h="1625600">
                  <a:moveTo>
                    <a:pt x="870703" y="393700"/>
                  </a:moveTo>
                  <a:lnTo>
                    <a:pt x="887471" y="393700"/>
                  </a:lnTo>
                  <a:lnTo>
                    <a:pt x="894785" y="381000"/>
                  </a:lnTo>
                  <a:lnTo>
                    <a:pt x="863389" y="381000"/>
                  </a:lnTo>
                  <a:lnTo>
                    <a:pt x="870703" y="393700"/>
                  </a:lnTo>
                  <a:close/>
                </a:path>
                <a:path w="1629409" h="1625600">
                  <a:moveTo>
                    <a:pt x="244686" y="444500"/>
                  </a:moveTo>
                  <a:lnTo>
                    <a:pt x="264487" y="444500"/>
                  </a:lnTo>
                  <a:lnTo>
                    <a:pt x="372946" y="406400"/>
                  </a:lnTo>
                  <a:lnTo>
                    <a:pt x="213957" y="406400"/>
                  </a:lnTo>
                  <a:lnTo>
                    <a:pt x="239751" y="431800"/>
                  </a:lnTo>
                  <a:lnTo>
                    <a:pt x="244686" y="444500"/>
                  </a:lnTo>
                  <a:close/>
                </a:path>
                <a:path w="1629409" h="1625600">
                  <a:moveTo>
                    <a:pt x="829375" y="1320800"/>
                  </a:moveTo>
                  <a:lnTo>
                    <a:pt x="962317" y="1320800"/>
                  </a:lnTo>
                  <a:lnTo>
                    <a:pt x="1048435" y="1295400"/>
                  </a:lnTo>
                  <a:lnTo>
                    <a:pt x="1089626" y="1270000"/>
                  </a:lnTo>
                  <a:lnTo>
                    <a:pt x="1129074" y="1244600"/>
                  </a:lnTo>
                  <a:lnTo>
                    <a:pt x="1166408" y="1219200"/>
                  </a:lnTo>
                  <a:lnTo>
                    <a:pt x="1200424" y="1181100"/>
                  </a:lnTo>
                  <a:lnTo>
                    <a:pt x="1230144" y="1143000"/>
                  </a:lnTo>
                  <a:lnTo>
                    <a:pt x="1255535" y="1104900"/>
                  </a:lnTo>
                  <a:lnTo>
                    <a:pt x="1276561" y="1066800"/>
                  </a:lnTo>
                  <a:lnTo>
                    <a:pt x="1293190" y="1028700"/>
                  </a:lnTo>
                  <a:lnTo>
                    <a:pt x="1305388" y="990600"/>
                  </a:lnTo>
                  <a:lnTo>
                    <a:pt x="1313120" y="939800"/>
                  </a:lnTo>
                  <a:lnTo>
                    <a:pt x="1316353" y="901700"/>
                  </a:lnTo>
                  <a:lnTo>
                    <a:pt x="1315054" y="850900"/>
                  </a:lnTo>
                  <a:lnTo>
                    <a:pt x="1309188" y="812800"/>
                  </a:lnTo>
                  <a:lnTo>
                    <a:pt x="1298721" y="762000"/>
                  </a:lnTo>
                  <a:lnTo>
                    <a:pt x="1283620" y="723900"/>
                  </a:lnTo>
                  <a:lnTo>
                    <a:pt x="1263851" y="685800"/>
                  </a:lnTo>
                  <a:lnTo>
                    <a:pt x="1239379" y="647700"/>
                  </a:lnTo>
                  <a:lnTo>
                    <a:pt x="1210172" y="609600"/>
                  </a:lnTo>
                  <a:lnTo>
                    <a:pt x="1177100" y="571500"/>
                  </a:lnTo>
                  <a:lnTo>
                    <a:pt x="1141305" y="546100"/>
                  </a:lnTo>
                  <a:lnTo>
                    <a:pt x="1103159" y="520700"/>
                  </a:lnTo>
                  <a:lnTo>
                    <a:pt x="1063035" y="495300"/>
                  </a:lnTo>
                  <a:lnTo>
                    <a:pt x="1021303" y="482600"/>
                  </a:lnTo>
                  <a:lnTo>
                    <a:pt x="934508" y="457200"/>
                  </a:lnTo>
                  <a:lnTo>
                    <a:pt x="845750" y="457200"/>
                  </a:lnTo>
                  <a:lnTo>
                    <a:pt x="801566" y="469900"/>
                  </a:lnTo>
                  <a:lnTo>
                    <a:pt x="758008" y="469900"/>
                  </a:lnTo>
                  <a:lnTo>
                    <a:pt x="715448" y="495300"/>
                  </a:lnTo>
                  <a:lnTo>
                    <a:pt x="674257" y="508000"/>
                  </a:lnTo>
                  <a:lnTo>
                    <a:pt x="634809" y="533400"/>
                  </a:lnTo>
                  <a:lnTo>
                    <a:pt x="597475" y="558800"/>
                  </a:lnTo>
                  <a:lnTo>
                    <a:pt x="525569" y="558800"/>
                  </a:lnTo>
                  <a:lnTo>
                    <a:pt x="690912" y="723900"/>
                  </a:lnTo>
                  <a:lnTo>
                    <a:pt x="901742" y="723900"/>
                  </a:lnTo>
                  <a:lnTo>
                    <a:pt x="978191" y="749300"/>
                  </a:lnTo>
                  <a:lnTo>
                    <a:pt x="1008477" y="787400"/>
                  </a:lnTo>
                  <a:lnTo>
                    <a:pt x="1029883" y="825500"/>
                  </a:lnTo>
                  <a:lnTo>
                    <a:pt x="1041458" y="863600"/>
                  </a:lnTo>
                  <a:lnTo>
                    <a:pt x="1042251" y="901700"/>
                  </a:lnTo>
                  <a:lnTo>
                    <a:pt x="1031310" y="939800"/>
                  </a:lnTo>
                  <a:lnTo>
                    <a:pt x="1009587" y="977900"/>
                  </a:lnTo>
                  <a:lnTo>
                    <a:pt x="979935" y="1016000"/>
                  </a:lnTo>
                  <a:lnTo>
                    <a:pt x="944258" y="1028700"/>
                  </a:lnTo>
                  <a:lnTo>
                    <a:pt x="904458" y="1041400"/>
                  </a:lnTo>
                  <a:lnTo>
                    <a:pt x="477123" y="1041400"/>
                  </a:lnTo>
                  <a:lnTo>
                    <a:pt x="497455" y="1092200"/>
                  </a:lnTo>
                  <a:lnTo>
                    <a:pt x="522993" y="1130300"/>
                  </a:lnTo>
                  <a:lnTo>
                    <a:pt x="553711" y="1168400"/>
                  </a:lnTo>
                  <a:lnTo>
                    <a:pt x="586782" y="1206500"/>
                  </a:lnTo>
                  <a:lnTo>
                    <a:pt x="622577" y="1231900"/>
                  </a:lnTo>
                  <a:lnTo>
                    <a:pt x="660723" y="1257300"/>
                  </a:lnTo>
                  <a:lnTo>
                    <a:pt x="700848" y="1282700"/>
                  </a:lnTo>
                  <a:lnTo>
                    <a:pt x="785546" y="1308100"/>
                  </a:lnTo>
                  <a:lnTo>
                    <a:pt x="829375" y="1320800"/>
                  </a:lnTo>
                  <a:close/>
                </a:path>
                <a:path w="1629409" h="1625600">
                  <a:moveTo>
                    <a:pt x="243556" y="863600"/>
                  </a:moveTo>
                  <a:lnTo>
                    <a:pt x="293029" y="863600"/>
                  </a:lnTo>
                  <a:lnTo>
                    <a:pt x="297089" y="812800"/>
                  </a:lnTo>
                  <a:lnTo>
                    <a:pt x="305943" y="762000"/>
                  </a:lnTo>
                  <a:lnTo>
                    <a:pt x="319490" y="711200"/>
                  </a:lnTo>
                  <a:lnTo>
                    <a:pt x="337631" y="660400"/>
                  </a:lnTo>
                  <a:lnTo>
                    <a:pt x="360264" y="609600"/>
                  </a:lnTo>
                  <a:lnTo>
                    <a:pt x="387292" y="558800"/>
                  </a:lnTo>
                  <a:lnTo>
                    <a:pt x="418613" y="520700"/>
                  </a:lnTo>
                  <a:lnTo>
                    <a:pt x="423637" y="508000"/>
                  </a:lnTo>
                  <a:lnTo>
                    <a:pt x="424559" y="508000"/>
                  </a:lnTo>
                  <a:lnTo>
                    <a:pt x="421556" y="495300"/>
                  </a:lnTo>
                  <a:lnTo>
                    <a:pt x="414807" y="482600"/>
                  </a:lnTo>
                  <a:lnTo>
                    <a:pt x="387514" y="482600"/>
                  </a:lnTo>
                  <a:lnTo>
                    <a:pt x="380557" y="495300"/>
                  </a:lnTo>
                  <a:lnTo>
                    <a:pt x="350789" y="533400"/>
                  </a:lnTo>
                  <a:lnTo>
                    <a:pt x="324365" y="571500"/>
                  </a:lnTo>
                  <a:lnTo>
                    <a:pt x="301420" y="622300"/>
                  </a:lnTo>
                  <a:lnTo>
                    <a:pt x="282088" y="660400"/>
                  </a:lnTo>
                  <a:lnTo>
                    <a:pt x="266501" y="711200"/>
                  </a:lnTo>
                  <a:lnTo>
                    <a:pt x="254795" y="762000"/>
                  </a:lnTo>
                  <a:lnTo>
                    <a:pt x="247102" y="812800"/>
                  </a:lnTo>
                  <a:lnTo>
                    <a:pt x="243556" y="863600"/>
                  </a:lnTo>
                  <a:close/>
                </a:path>
                <a:path w="1629409" h="1625600">
                  <a:moveTo>
                    <a:pt x="477123" y="1041400"/>
                  </a:moveTo>
                  <a:lnTo>
                    <a:pt x="820101" y="1041400"/>
                  </a:lnTo>
                  <a:lnTo>
                    <a:pt x="781886" y="1016000"/>
                  </a:lnTo>
                  <a:lnTo>
                    <a:pt x="751600" y="990600"/>
                  </a:lnTo>
                  <a:lnTo>
                    <a:pt x="730194" y="952500"/>
                  </a:lnTo>
                  <a:lnTo>
                    <a:pt x="718619" y="914400"/>
                  </a:lnTo>
                  <a:lnTo>
                    <a:pt x="717826" y="863600"/>
                  </a:lnTo>
                  <a:lnTo>
                    <a:pt x="728767" y="825500"/>
                  </a:lnTo>
                  <a:lnTo>
                    <a:pt x="532780" y="635000"/>
                  </a:lnTo>
                  <a:lnTo>
                    <a:pt x="505066" y="673100"/>
                  </a:lnTo>
                  <a:lnTo>
                    <a:pt x="482797" y="711200"/>
                  </a:lnTo>
                  <a:lnTo>
                    <a:pt x="465945" y="762000"/>
                  </a:lnTo>
                  <a:lnTo>
                    <a:pt x="454484" y="812800"/>
                  </a:lnTo>
                  <a:lnTo>
                    <a:pt x="448388" y="863600"/>
                  </a:lnTo>
                  <a:lnTo>
                    <a:pt x="447630" y="901700"/>
                  </a:lnTo>
                  <a:lnTo>
                    <a:pt x="452185" y="952500"/>
                  </a:lnTo>
                  <a:lnTo>
                    <a:pt x="462024" y="1003300"/>
                  </a:lnTo>
                  <a:lnTo>
                    <a:pt x="477123" y="1041400"/>
                  </a:lnTo>
                  <a:close/>
                </a:path>
                <a:path w="1629409" h="1625600">
                  <a:moveTo>
                    <a:pt x="856254" y="889000"/>
                  </a:moveTo>
                  <a:lnTo>
                    <a:pt x="890504" y="889000"/>
                  </a:lnTo>
                  <a:lnTo>
                    <a:pt x="895856" y="876300"/>
                  </a:lnTo>
                  <a:lnTo>
                    <a:pt x="897639" y="876300"/>
                  </a:lnTo>
                  <a:lnTo>
                    <a:pt x="895856" y="863600"/>
                  </a:lnTo>
                  <a:lnTo>
                    <a:pt x="890504" y="850900"/>
                  </a:lnTo>
                  <a:lnTo>
                    <a:pt x="787753" y="749300"/>
                  </a:lnTo>
                  <a:lnTo>
                    <a:pt x="823847" y="736600"/>
                  </a:lnTo>
                  <a:lnTo>
                    <a:pt x="862438" y="723900"/>
                  </a:lnTo>
                  <a:lnTo>
                    <a:pt x="690912" y="723900"/>
                  </a:lnTo>
                  <a:lnTo>
                    <a:pt x="856254" y="889000"/>
                  </a:lnTo>
                  <a:close/>
                </a:path>
                <a:path w="1629409" h="1625600">
                  <a:moveTo>
                    <a:pt x="1373812" y="889000"/>
                  </a:moveTo>
                  <a:lnTo>
                    <a:pt x="1628785" y="889000"/>
                  </a:lnTo>
                  <a:lnTo>
                    <a:pt x="1627091" y="876300"/>
                  </a:lnTo>
                  <a:lnTo>
                    <a:pt x="1622363" y="863600"/>
                  </a:lnTo>
                  <a:lnTo>
                    <a:pt x="1388261" y="863600"/>
                  </a:lnTo>
                  <a:lnTo>
                    <a:pt x="1380947" y="876300"/>
                  </a:lnTo>
                  <a:lnTo>
                    <a:pt x="1375774" y="876300"/>
                  </a:lnTo>
                  <a:lnTo>
                    <a:pt x="1373812" y="889000"/>
                  </a:lnTo>
                  <a:close/>
                </a:path>
                <a:path w="1629409" h="1625600">
                  <a:moveTo>
                    <a:pt x="133195" y="889000"/>
                  </a:moveTo>
                  <a:lnTo>
                    <a:pt x="388168" y="889000"/>
                  </a:lnTo>
                  <a:lnTo>
                    <a:pt x="386473" y="876300"/>
                  </a:lnTo>
                  <a:lnTo>
                    <a:pt x="381746" y="876300"/>
                  </a:lnTo>
                  <a:lnTo>
                    <a:pt x="374522" y="863600"/>
                  </a:lnTo>
                  <a:lnTo>
                    <a:pt x="140330" y="863600"/>
                  </a:lnTo>
                  <a:lnTo>
                    <a:pt x="135157" y="876300"/>
                  </a:lnTo>
                  <a:lnTo>
                    <a:pt x="133195" y="889000"/>
                  </a:lnTo>
                  <a:close/>
                </a:path>
                <a:path w="1629409" h="1625600">
                  <a:moveTo>
                    <a:pt x="1380234" y="901700"/>
                  </a:moveTo>
                  <a:lnTo>
                    <a:pt x="1621650" y="901700"/>
                  </a:lnTo>
                  <a:lnTo>
                    <a:pt x="1626823" y="889000"/>
                  </a:lnTo>
                  <a:lnTo>
                    <a:pt x="1375507" y="889000"/>
                  </a:lnTo>
                  <a:lnTo>
                    <a:pt x="1380234" y="901700"/>
                  </a:lnTo>
                  <a:close/>
                </a:path>
                <a:path w="1629409" h="1625600">
                  <a:moveTo>
                    <a:pt x="139617" y="901700"/>
                  </a:moveTo>
                  <a:lnTo>
                    <a:pt x="381033" y="901700"/>
                  </a:lnTo>
                  <a:lnTo>
                    <a:pt x="386206" y="889000"/>
                  </a:lnTo>
                  <a:lnTo>
                    <a:pt x="134889" y="889000"/>
                  </a:lnTo>
                  <a:lnTo>
                    <a:pt x="139617" y="901700"/>
                  </a:lnTo>
                  <a:close/>
                </a:path>
                <a:path w="1629409" h="1625600">
                  <a:moveTo>
                    <a:pt x="810789" y="1524000"/>
                  </a:moveTo>
                  <a:lnTo>
                    <a:pt x="951191" y="1524000"/>
                  </a:lnTo>
                  <a:lnTo>
                    <a:pt x="1042716" y="1498600"/>
                  </a:lnTo>
                  <a:lnTo>
                    <a:pt x="1129137" y="1473200"/>
                  </a:lnTo>
                  <a:lnTo>
                    <a:pt x="1170125" y="1447800"/>
                  </a:lnTo>
                  <a:lnTo>
                    <a:pt x="1209467" y="1435100"/>
                  </a:lnTo>
                  <a:lnTo>
                    <a:pt x="1247041" y="1409700"/>
                  </a:lnTo>
                  <a:lnTo>
                    <a:pt x="1282722" y="1384300"/>
                  </a:lnTo>
                  <a:lnTo>
                    <a:pt x="1316388" y="1346200"/>
                  </a:lnTo>
                  <a:lnTo>
                    <a:pt x="1347915" y="1320800"/>
                  </a:lnTo>
                  <a:lnTo>
                    <a:pt x="1377179" y="1282700"/>
                  </a:lnTo>
                  <a:lnTo>
                    <a:pt x="1404058" y="1244600"/>
                  </a:lnTo>
                  <a:lnTo>
                    <a:pt x="1428429" y="1206500"/>
                  </a:lnTo>
                  <a:lnTo>
                    <a:pt x="1450167" y="1168400"/>
                  </a:lnTo>
                  <a:lnTo>
                    <a:pt x="1469151" y="1130300"/>
                  </a:lnTo>
                  <a:lnTo>
                    <a:pt x="1485256" y="1092200"/>
                  </a:lnTo>
                  <a:lnTo>
                    <a:pt x="1498358" y="1041400"/>
                  </a:lnTo>
                  <a:lnTo>
                    <a:pt x="1508336" y="1003300"/>
                  </a:lnTo>
                  <a:lnTo>
                    <a:pt x="1515066" y="952500"/>
                  </a:lnTo>
                  <a:lnTo>
                    <a:pt x="1518424" y="901700"/>
                  </a:lnTo>
                  <a:lnTo>
                    <a:pt x="1387458" y="901700"/>
                  </a:lnTo>
                  <a:lnTo>
                    <a:pt x="1396645" y="914400"/>
                  </a:lnTo>
                  <a:lnTo>
                    <a:pt x="1468951" y="914400"/>
                  </a:lnTo>
                  <a:lnTo>
                    <a:pt x="1465213" y="952500"/>
                  </a:lnTo>
                  <a:lnTo>
                    <a:pt x="1457707" y="1003300"/>
                  </a:lnTo>
                  <a:lnTo>
                    <a:pt x="1446586" y="1054100"/>
                  </a:lnTo>
                  <a:lnTo>
                    <a:pt x="1432002" y="1092200"/>
                  </a:lnTo>
                  <a:lnTo>
                    <a:pt x="1414109" y="1130300"/>
                  </a:lnTo>
                  <a:lnTo>
                    <a:pt x="1393061" y="1181100"/>
                  </a:lnTo>
                  <a:lnTo>
                    <a:pt x="1369009" y="1219200"/>
                  </a:lnTo>
                  <a:lnTo>
                    <a:pt x="1342108" y="1257300"/>
                  </a:lnTo>
                  <a:lnTo>
                    <a:pt x="1312511" y="1282700"/>
                  </a:lnTo>
                  <a:lnTo>
                    <a:pt x="1280370" y="1320800"/>
                  </a:lnTo>
                  <a:lnTo>
                    <a:pt x="1245839" y="1346200"/>
                  </a:lnTo>
                  <a:lnTo>
                    <a:pt x="1209071" y="1371600"/>
                  </a:lnTo>
                  <a:lnTo>
                    <a:pt x="1170219" y="1397000"/>
                  </a:lnTo>
                  <a:lnTo>
                    <a:pt x="1129437" y="1422400"/>
                  </a:lnTo>
                  <a:lnTo>
                    <a:pt x="1086876" y="1435100"/>
                  </a:lnTo>
                  <a:lnTo>
                    <a:pt x="997035" y="1460500"/>
                  </a:lnTo>
                  <a:lnTo>
                    <a:pt x="950060" y="1473200"/>
                  </a:lnTo>
                  <a:lnTo>
                    <a:pt x="632843" y="1473200"/>
                  </a:lnTo>
                  <a:lnTo>
                    <a:pt x="719264" y="1498600"/>
                  </a:lnTo>
                  <a:lnTo>
                    <a:pt x="810789" y="1524000"/>
                  </a:lnTo>
                  <a:close/>
                </a:path>
                <a:path w="1629409" h="1625600">
                  <a:moveTo>
                    <a:pt x="632843" y="1473200"/>
                  </a:moveTo>
                  <a:lnTo>
                    <a:pt x="808115" y="1473200"/>
                  </a:lnTo>
                  <a:lnTo>
                    <a:pt x="761144" y="1460500"/>
                  </a:lnTo>
                  <a:lnTo>
                    <a:pt x="671334" y="1435100"/>
                  </a:lnTo>
                  <a:lnTo>
                    <a:pt x="628807" y="1422400"/>
                  </a:lnTo>
                  <a:lnTo>
                    <a:pt x="588075" y="1397000"/>
                  </a:lnTo>
                  <a:lnTo>
                    <a:pt x="549293" y="1371600"/>
                  </a:lnTo>
                  <a:lnTo>
                    <a:pt x="512619" y="1346200"/>
                  </a:lnTo>
                  <a:lnTo>
                    <a:pt x="478209" y="1320800"/>
                  </a:lnTo>
                  <a:lnTo>
                    <a:pt x="446218" y="1282700"/>
                  </a:lnTo>
                  <a:lnTo>
                    <a:pt x="416805" y="1257300"/>
                  </a:lnTo>
                  <a:lnTo>
                    <a:pt x="390124" y="1219200"/>
                  </a:lnTo>
                  <a:lnTo>
                    <a:pt x="366333" y="1181100"/>
                  </a:lnTo>
                  <a:lnTo>
                    <a:pt x="345588" y="1130300"/>
                  </a:lnTo>
                  <a:lnTo>
                    <a:pt x="328045" y="1092200"/>
                  </a:lnTo>
                  <a:lnTo>
                    <a:pt x="313861" y="1054100"/>
                  </a:lnTo>
                  <a:lnTo>
                    <a:pt x="303193" y="1003300"/>
                  </a:lnTo>
                  <a:lnTo>
                    <a:pt x="296197" y="952500"/>
                  </a:lnTo>
                  <a:lnTo>
                    <a:pt x="293029" y="914400"/>
                  </a:lnTo>
                  <a:lnTo>
                    <a:pt x="365335" y="914400"/>
                  </a:lnTo>
                  <a:lnTo>
                    <a:pt x="373719" y="901700"/>
                  </a:lnTo>
                  <a:lnTo>
                    <a:pt x="243556" y="901700"/>
                  </a:lnTo>
                  <a:lnTo>
                    <a:pt x="246914" y="952500"/>
                  </a:lnTo>
                  <a:lnTo>
                    <a:pt x="253644" y="1003300"/>
                  </a:lnTo>
                  <a:lnTo>
                    <a:pt x="263622" y="1041400"/>
                  </a:lnTo>
                  <a:lnTo>
                    <a:pt x="276724" y="1092200"/>
                  </a:lnTo>
                  <a:lnTo>
                    <a:pt x="292829" y="1130300"/>
                  </a:lnTo>
                  <a:lnTo>
                    <a:pt x="311813" y="1168400"/>
                  </a:lnTo>
                  <a:lnTo>
                    <a:pt x="333551" y="1206500"/>
                  </a:lnTo>
                  <a:lnTo>
                    <a:pt x="357922" y="1244600"/>
                  </a:lnTo>
                  <a:lnTo>
                    <a:pt x="384801" y="1282700"/>
                  </a:lnTo>
                  <a:lnTo>
                    <a:pt x="414065" y="1320800"/>
                  </a:lnTo>
                  <a:lnTo>
                    <a:pt x="445592" y="1346200"/>
                  </a:lnTo>
                  <a:lnTo>
                    <a:pt x="479258" y="1384300"/>
                  </a:lnTo>
                  <a:lnTo>
                    <a:pt x="514939" y="1409700"/>
                  </a:lnTo>
                  <a:lnTo>
                    <a:pt x="552513" y="1435100"/>
                  </a:lnTo>
                  <a:lnTo>
                    <a:pt x="591855" y="1447800"/>
                  </a:lnTo>
                  <a:lnTo>
                    <a:pt x="632843" y="1473200"/>
                  </a:lnTo>
                  <a:close/>
                </a:path>
                <a:path w="1629409" h="1625600">
                  <a:moveTo>
                    <a:pt x="856254" y="1473200"/>
                  </a:moveTo>
                  <a:lnTo>
                    <a:pt x="901921" y="1473200"/>
                  </a:lnTo>
                  <a:lnTo>
                    <a:pt x="901921" y="1409700"/>
                  </a:lnTo>
                  <a:lnTo>
                    <a:pt x="899958" y="1397000"/>
                  </a:lnTo>
                  <a:lnTo>
                    <a:pt x="894785" y="1384300"/>
                  </a:lnTo>
                  <a:lnTo>
                    <a:pt x="863389" y="1384300"/>
                  </a:lnTo>
                  <a:lnTo>
                    <a:pt x="858216" y="1397000"/>
                  </a:lnTo>
                  <a:lnTo>
                    <a:pt x="856254" y="1409700"/>
                  </a:lnTo>
                  <a:lnTo>
                    <a:pt x="856254" y="1473200"/>
                  </a:lnTo>
                  <a:close/>
                </a:path>
                <a:path w="1629409" h="1625600">
                  <a:moveTo>
                    <a:pt x="858157" y="1612900"/>
                  </a:moveTo>
                  <a:lnTo>
                    <a:pt x="903823" y="1612900"/>
                  </a:lnTo>
                  <a:lnTo>
                    <a:pt x="903823" y="1524000"/>
                  </a:lnTo>
                  <a:lnTo>
                    <a:pt x="858157" y="1524000"/>
                  </a:lnTo>
                  <a:lnTo>
                    <a:pt x="858157" y="1612900"/>
                  </a:lnTo>
                  <a:close/>
                </a:path>
                <a:path w="1629409" h="1625600">
                  <a:moveTo>
                    <a:pt x="865292" y="1625600"/>
                  </a:moveTo>
                  <a:lnTo>
                    <a:pt x="896688" y="1625600"/>
                  </a:lnTo>
                  <a:lnTo>
                    <a:pt x="901861" y="1612900"/>
                  </a:lnTo>
                  <a:lnTo>
                    <a:pt x="860119" y="1612900"/>
                  </a:lnTo>
                  <a:lnTo>
                    <a:pt x="865292" y="1625600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9477764" y="4972415"/>
              <a:ext cx="5077460" cy="0"/>
            </a:xfrm>
            <a:custGeom>
              <a:avLst/>
              <a:gdLst/>
              <a:ahLst/>
              <a:cxnLst/>
              <a:rect l="l" t="t" r="r" b="b"/>
              <a:pathLst>
                <a:path w="5077459" h="0">
                  <a:moveTo>
                    <a:pt x="5076892" y="0"/>
                  </a:moveTo>
                  <a:lnTo>
                    <a:pt x="0" y="0"/>
                  </a:lnTo>
                </a:path>
              </a:pathLst>
            </a:custGeom>
            <a:ln w="47625">
              <a:solidFill>
                <a:srgbClr val="607E95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/>
          <p:cNvGrpSpPr/>
          <p:nvPr/>
        </p:nvGrpSpPr>
        <p:grpSpPr>
          <a:xfrm>
            <a:off x="8006491" y="7144449"/>
            <a:ext cx="6548755" cy="1625600"/>
            <a:chOff x="8006491" y="7144449"/>
            <a:chExt cx="6548755" cy="1625600"/>
          </a:xfrm>
        </p:grpSpPr>
        <p:sp>
          <p:nvSpPr>
            <p:cNvPr id="8" name="object 8"/>
            <p:cNvSpPr/>
            <p:nvPr/>
          </p:nvSpPr>
          <p:spPr>
            <a:xfrm>
              <a:off x="8006491" y="7144449"/>
              <a:ext cx="1629410" cy="1625600"/>
            </a:xfrm>
            <a:custGeom>
              <a:avLst/>
              <a:gdLst/>
              <a:ahLst/>
              <a:cxnLst/>
              <a:rect l="l" t="t" r="r" b="b"/>
              <a:pathLst>
                <a:path w="1629409" h="1625600">
                  <a:moveTo>
                    <a:pt x="385664" y="419100"/>
                  </a:moveTo>
                  <a:lnTo>
                    <a:pt x="450960" y="419100"/>
                  </a:lnTo>
                  <a:lnTo>
                    <a:pt x="409099" y="368300"/>
                  </a:lnTo>
                  <a:lnTo>
                    <a:pt x="445252" y="266700"/>
                  </a:lnTo>
                  <a:lnTo>
                    <a:pt x="445965" y="254000"/>
                  </a:lnTo>
                  <a:lnTo>
                    <a:pt x="445252" y="254000"/>
                  </a:lnTo>
                  <a:lnTo>
                    <a:pt x="443111" y="241300"/>
                  </a:lnTo>
                  <a:lnTo>
                    <a:pt x="439543" y="241300"/>
                  </a:lnTo>
                  <a:lnTo>
                    <a:pt x="205501" y="0"/>
                  </a:lnTo>
                  <a:lnTo>
                    <a:pt x="167445" y="0"/>
                  </a:lnTo>
                  <a:lnTo>
                    <a:pt x="165542" y="12700"/>
                  </a:lnTo>
                  <a:lnTo>
                    <a:pt x="137000" y="101600"/>
                  </a:lnTo>
                  <a:lnTo>
                    <a:pt x="88003" y="101600"/>
                  </a:lnTo>
                  <a:lnTo>
                    <a:pt x="89787" y="114300"/>
                  </a:lnTo>
                  <a:lnTo>
                    <a:pt x="95139" y="127000"/>
                  </a:lnTo>
                  <a:lnTo>
                    <a:pt x="102750" y="127000"/>
                  </a:lnTo>
                  <a:lnTo>
                    <a:pt x="17125" y="165100"/>
                  </a:lnTo>
                  <a:lnTo>
                    <a:pt x="140806" y="165100"/>
                  </a:lnTo>
                  <a:lnTo>
                    <a:pt x="336793" y="368300"/>
                  </a:lnTo>
                  <a:lnTo>
                    <a:pt x="264487" y="393700"/>
                  </a:lnTo>
                  <a:lnTo>
                    <a:pt x="201061" y="393700"/>
                  </a:lnTo>
                  <a:lnTo>
                    <a:pt x="213957" y="406400"/>
                  </a:lnTo>
                  <a:lnTo>
                    <a:pt x="372946" y="406400"/>
                  </a:lnTo>
                  <a:lnTo>
                    <a:pt x="385664" y="419100"/>
                  </a:lnTo>
                  <a:close/>
                </a:path>
                <a:path w="1629409" h="1625600">
                  <a:moveTo>
                    <a:pt x="89787" y="101600"/>
                  </a:moveTo>
                  <a:lnTo>
                    <a:pt x="137000" y="101600"/>
                  </a:lnTo>
                  <a:lnTo>
                    <a:pt x="129389" y="88900"/>
                  </a:lnTo>
                  <a:lnTo>
                    <a:pt x="95139" y="88900"/>
                  </a:lnTo>
                  <a:lnTo>
                    <a:pt x="89787" y="101600"/>
                  </a:lnTo>
                  <a:close/>
                </a:path>
                <a:path w="1629409" h="1625600">
                  <a:moveTo>
                    <a:pt x="858157" y="254000"/>
                  </a:moveTo>
                  <a:lnTo>
                    <a:pt x="903823" y="254000"/>
                  </a:lnTo>
                  <a:lnTo>
                    <a:pt x="903823" y="165100"/>
                  </a:lnTo>
                  <a:lnTo>
                    <a:pt x="901861" y="152400"/>
                  </a:lnTo>
                  <a:lnTo>
                    <a:pt x="896688" y="139700"/>
                  </a:lnTo>
                  <a:lnTo>
                    <a:pt x="865292" y="139700"/>
                  </a:lnTo>
                  <a:lnTo>
                    <a:pt x="860119" y="152400"/>
                  </a:lnTo>
                  <a:lnTo>
                    <a:pt x="858157" y="165100"/>
                  </a:lnTo>
                  <a:lnTo>
                    <a:pt x="858157" y="254000"/>
                  </a:lnTo>
                  <a:close/>
                </a:path>
                <a:path w="1629409" h="1625600">
                  <a:moveTo>
                    <a:pt x="201061" y="393700"/>
                  </a:moveTo>
                  <a:lnTo>
                    <a:pt x="264487" y="393700"/>
                  </a:lnTo>
                  <a:lnTo>
                    <a:pt x="68500" y="190500"/>
                  </a:lnTo>
                  <a:lnTo>
                    <a:pt x="140806" y="165100"/>
                  </a:lnTo>
                  <a:lnTo>
                    <a:pt x="3805" y="165100"/>
                  </a:lnTo>
                  <a:lnTo>
                    <a:pt x="0" y="190500"/>
                  </a:lnTo>
                  <a:lnTo>
                    <a:pt x="1902" y="190500"/>
                  </a:lnTo>
                  <a:lnTo>
                    <a:pt x="7611" y="203200"/>
                  </a:lnTo>
                  <a:lnTo>
                    <a:pt x="201061" y="393700"/>
                  </a:lnTo>
                  <a:close/>
                </a:path>
                <a:path w="1629409" h="1625600">
                  <a:moveTo>
                    <a:pt x="1468951" y="863600"/>
                  </a:moveTo>
                  <a:lnTo>
                    <a:pt x="1518424" y="863600"/>
                  </a:lnTo>
                  <a:lnTo>
                    <a:pt x="1515066" y="812800"/>
                  </a:lnTo>
                  <a:lnTo>
                    <a:pt x="1508336" y="762000"/>
                  </a:lnTo>
                  <a:lnTo>
                    <a:pt x="1498358" y="723900"/>
                  </a:lnTo>
                  <a:lnTo>
                    <a:pt x="1485256" y="673100"/>
                  </a:lnTo>
                  <a:lnTo>
                    <a:pt x="1469151" y="635000"/>
                  </a:lnTo>
                  <a:lnTo>
                    <a:pt x="1450167" y="596900"/>
                  </a:lnTo>
                  <a:lnTo>
                    <a:pt x="1428429" y="558800"/>
                  </a:lnTo>
                  <a:lnTo>
                    <a:pt x="1404058" y="520700"/>
                  </a:lnTo>
                  <a:lnTo>
                    <a:pt x="1377179" y="482600"/>
                  </a:lnTo>
                  <a:lnTo>
                    <a:pt x="1347915" y="444500"/>
                  </a:lnTo>
                  <a:lnTo>
                    <a:pt x="1316388" y="419100"/>
                  </a:lnTo>
                  <a:lnTo>
                    <a:pt x="1282722" y="393700"/>
                  </a:lnTo>
                  <a:lnTo>
                    <a:pt x="1247041" y="355600"/>
                  </a:lnTo>
                  <a:lnTo>
                    <a:pt x="1209467" y="342900"/>
                  </a:lnTo>
                  <a:lnTo>
                    <a:pt x="1170125" y="317500"/>
                  </a:lnTo>
                  <a:lnTo>
                    <a:pt x="1129137" y="292100"/>
                  </a:lnTo>
                  <a:lnTo>
                    <a:pt x="1086626" y="279400"/>
                  </a:lnTo>
                  <a:lnTo>
                    <a:pt x="997530" y="254000"/>
                  </a:lnTo>
                  <a:lnTo>
                    <a:pt x="758314" y="254000"/>
                  </a:lnTo>
                  <a:lnTo>
                    <a:pt x="662668" y="279400"/>
                  </a:lnTo>
                  <a:lnTo>
                    <a:pt x="639759" y="292100"/>
                  </a:lnTo>
                  <a:lnTo>
                    <a:pt x="901921" y="292100"/>
                  </a:lnTo>
                  <a:lnTo>
                    <a:pt x="950060" y="304800"/>
                  </a:lnTo>
                  <a:lnTo>
                    <a:pt x="997035" y="304800"/>
                  </a:lnTo>
                  <a:lnTo>
                    <a:pt x="1086876" y="330200"/>
                  </a:lnTo>
                  <a:lnTo>
                    <a:pt x="1129437" y="355600"/>
                  </a:lnTo>
                  <a:lnTo>
                    <a:pt x="1170219" y="368300"/>
                  </a:lnTo>
                  <a:lnTo>
                    <a:pt x="1209071" y="393700"/>
                  </a:lnTo>
                  <a:lnTo>
                    <a:pt x="1245839" y="419100"/>
                  </a:lnTo>
                  <a:lnTo>
                    <a:pt x="1280370" y="457200"/>
                  </a:lnTo>
                  <a:lnTo>
                    <a:pt x="1312511" y="482600"/>
                  </a:lnTo>
                  <a:lnTo>
                    <a:pt x="1342108" y="520700"/>
                  </a:lnTo>
                  <a:lnTo>
                    <a:pt x="1369009" y="558800"/>
                  </a:lnTo>
                  <a:lnTo>
                    <a:pt x="1393061" y="596900"/>
                  </a:lnTo>
                  <a:lnTo>
                    <a:pt x="1414109" y="635000"/>
                  </a:lnTo>
                  <a:lnTo>
                    <a:pt x="1432002" y="673100"/>
                  </a:lnTo>
                  <a:lnTo>
                    <a:pt x="1446586" y="723900"/>
                  </a:lnTo>
                  <a:lnTo>
                    <a:pt x="1457707" y="762000"/>
                  </a:lnTo>
                  <a:lnTo>
                    <a:pt x="1465213" y="812800"/>
                  </a:lnTo>
                  <a:lnTo>
                    <a:pt x="1468951" y="863600"/>
                  </a:lnTo>
                  <a:close/>
                </a:path>
                <a:path w="1629409" h="1625600">
                  <a:moveTo>
                    <a:pt x="858216" y="381000"/>
                  </a:moveTo>
                  <a:lnTo>
                    <a:pt x="899958" y="381000"/>
                  </a:lnTo>
                  <a:lnTo>
                    <a:pt x="901921" y="368300"/>
                  </a:lnTo>
                  <a:lnTo>
                    <a:pt x="901921" y="292100"/>
                  </a:lnTo>
                  <a:lnTo>
                    <a:pt x="856254" y="292100"/>
                  </a:lnTo>
                  <a:lnTo>
                    <a:pt x="856254" y="368300"/>
                  </a:lnTo>
                  <a:lnTo>
                    <a:pt x="858216" y="381000"/>
                  </a:lnTo>
                  <a:close/>
                </a:path>
                <a:path w="1629409" h="1625600">
                  <a:moveTo>
                    <a:pt x="525569" y="558800"/>
                  </a:moveTo>
                  <a:lnTo>
                    <a:pt x="597475" y="558800"/>
                  </a:lnTo>
                  <a:lnTo>
                    <a:pt x="483307" y="444500"/>
                  </a:lnTo>
                  <a:lnTo>
                    <a:pt x="523136" y="419100"/>
                  </a:lnTo>
                  <a:lnTo>
                    <a:pt x="565395" y="381000"/>
                  </a:lnTo>
                  <a:lnTo>
                    <a:pt x="609839" y="355600"/>
                  </a:lnTo>
                  <a:lnTo>
                    <a:pt x="656223" y="342900"/>
                  </a:lnTo>
                  <a:lnTo>
                    <a:pt x="704302" y="317500"/>
                  </a:lnTo>
                  <a:lnTo>
                    <a:pt x="753830" y="304800"/>
                  </a:lnTo>
                  <a:lnTo>
                    <a:pt x="804563" y="304800"/>
                  </a:lnTo>
                  <a:lnTo>
                    <a:pt x="856254" y="292100"/>
                  </a:lnTo>
                  <a:lnTo>
                    <a:pt x="639759" y="292100"/>
                  </a:lnTo>
                  <a:lnTo>
                    <a:pt x="616850" y="304800"/>
                  </a:lnTo>
                  <a:lnTo>
                    <a:pt x="572598" y="330200"/>
                  </a:lnTo>
                  <a:lnTo>
                    <a:pt x="530084" y="355600"/>
                  </a:lnTo>
                  <a:lnTo>
                    <a:pt x="489480" y="381000"/>
                  </a:lnTo>
                  <a:lnTo>
                    <a:pt x="450960" y="419100"/>
                  </a:lnTo>
                  <a:lnTo>
                    <a:pt x="385664" y="419100"/>
                  </a:lnTo>
                  <a:lnTo>
                    <a:pt x="525569" y="558800"/>
                  </a:lnTo>
                  <a:close/>
                </a:path>
                <a:path w="1629409" h="1625600">
                  <a:moveTo>
                    <a:pt x="870703" y="393700"/>
                  </a:moveTo>
                  <a:lnTo>
                    <a:pt x="887471" y="393700"/>
                  </a:lnTo>
                  <a:lnTo>
                    <a:pt x="894785" y="381000"/>
                  </a:lnTo>
                  <a:lnTo>
                    <a:pt x="863389" y="381000"/>
                  </a:lnTo>
                  <a:lnTo>
                    <a:pt x="870703" y="393700"/>
                  </a:lnTo>
                  <a:close/>
                </a:path>
                <a:path w="1629409" h="1625600">
                  <a:moveTo>
                    <a:pt x="244686" y="444500"/>
                  </a:moveTo>
                  <a:lnTo>
                    <a:pt x="264487" y="444500"/>
                  </a:lnTo>
                  <a:lnTo>
                    <a:pt x="372946" y="406400"/>
                  </a:lnTo>
                  <a:lnTo>
                    <a:pt x="213957" y="406400"/>
                  </a:lnTo>
                  <a:lnTo>
                    <a:pt x="239751" y="431800"/>
                  </a:lnTo>
                  <a:lnTo>
                    <a:pt x="244686" y="444500"/>
                  </a:lnTo>
                  <a:close/>
                </a:path>
                <a:path w="1629409" h="1625600">
                  <a:moveTo>
                    <a:pt x="829375" y="1320800"/>
                  </a:moveTo>
                  <a:lnTo>
                    <a:pt x="962317" y="1320800"/>
                  </a:lnTo>
                  <a:lnTo>
                    <a:pt x="1048435" y="1295400"/>
                  </a:lnTo>
                  <a:lnTo>
                    <a:pt x="1089626" y="1270000"/>
                  </a:lnTo>
                  <a:lnTo>
                    <a:pt x="1129074" y="1244600"/>
                  </a:lnTo>
                  <a:lnTo>
                    <a:pt x="1166408" y="1219200"/>
                  </a:lnTo>
                  <a:lnTo>
                    <a:pt x="1200424" y="1181100"/>
                  </a:lnTo>
                  <a:lnTo>
                    <a:pt x="1230144" y="1143000"/>
                  </a:lnTo>
                  <a:lnTo>
                    <a:pt x="1255535" y="1104900"/>
                  </a:lnTo>
                  <a:lnTo>
                    <a:pt x="1276561" y="1066800"/>
                  </a:lnTo>
                  <a:lnTo>
                    <a:pt x="1293190" y="1028700"/>
                  </a:lnTo>
                  <a:lnTo>
                    <a:pt x="1305388" y="990600"/>
                  </a:lnTo>
                  <a:lnTo>
                    <a:pt x="1313120" y="939800"/>
                  </a:lnTo>
                  <a:lnTo>
                    <a:pt x="1316353" y="901700"/>
                  </a:lnTo>
                  <a:lnTo>
                    <a:pt x="1315054" y="850900"/>
                  </a:lnTo>
                  <a:lnTo>
                    <a:pt x="1309188" y="812800"/>
                  </a:lnTo>
                  <a:lnTo>
                    <a:pt x="1298721" y="762000"/>
                  </a:lnTo>
                  <a:lnTo>
                    <a:pt x="1283620" y="723900"/>
                  </a:lnTo>
                  <a:lnTo>
                    <a:pt x="1263851" y="685800"/>
                  </a:lnTo>
                  <a:lnTo>
                    <a:pt x="1239379" y="647700"/>
                  </a:lnTo>
                  <a:lnTo>
                    <a:pt x="1210172" y="609600"/>
                  </a:lnTo>
                  <a:lnTo>
                    <a:pt x="1177100" y="571500"/>
                  </a:lnTo>
                  <a:lnTo>
                    <a:pt x="1141305" y="546100"/>
                  </a:lnTo>
                  <a:lnTo>
                    <a:pt x="1103159" y="520700"/>
                  </a:lnTo>
                  <a:lnTo>
                    <a:pt x="1063035" y="495300"/>
                  </a:lnTo>
                  <a:lnTo>
                    <a:pt x="1021303" y="482600"/>
                  </a:lnTo>
                  <a:lnTo>
                    <a:pt x="934508" y="457200"/>
                  </a:lnTo>
                  <a:lnTo>
                    <a:pt x="845750" y="457200"/>
                  </a:lnTo>
                  <a:lnTo>
                    <a:pt x="801566" y="469900"/>
                  </a:lnTo>
                  <a:lnTo>
                    <a:pt x="758008" y="469900"/>
                  </a:lnTo>
                  <a:lnTo>
                    <a:pt x="715448" y="495300"/>
                  </a:lnTo>
                  <a:lnTo>
                    <a:pt x="674257" y="508000"/>
                  </a:lnTo>
                  <a:lnTo>
                    <a:pt x="634809" y="533400"/>
                  </a:lnTo>
                  <a:lnTo>
                    <a:pt x="597475" y="558800"/>
                  </a:lnTo>
                  <a:lnTo>
                    <a:pt x="525569" y="558800"/>
                  </a:lnTo>
                  <a:lnTo>
                    <a:pt x="690912" y="723900"/>
                  </a:lnTo>
                  <a:lnTo>
                    <a:pt x="901742" y="723900"/>
                  </a:lnTo>
                  <a:lnTo>
                    <a:pt x="978191" y="749300"/>
                  </a:lnTo>
                  <a:lnTo>
                    <a:pt x="1008477" y="787400"/>
                  </a:lnTo>
                  <a:lnTo>
                    <a:pt x="1029883" y="825500"/>
                  </a:lnTo>
                  <a:lnTo>
                    <a:pt x="1041458" y="863600"/>
                  </a:lnTo>
                  <a:lnTo>
                    <a:pt x="1042251" y="901700"/>
                  </a:lnTo>
                  <a:lnTo>
                    <a:pt x="1031310" y="939800"/>
                  </a:lnTo>
                  <a:lnTo>
                    <a:pt x="1009587" y="977900"/>
                  </a:lnTo>
                  <a:lnTo>
                    <a:pt x="979935" y="1016000"/>
                  </a:lnTo>
                  <a:lnTo>
                    <a:pt x="944258" y="1028700"/>
                  </a:lnTo>
                  <a:lnTo>
                    <a:pt x="904458" y="1041400"/>
                  </a:lnTo>
                  <a:lnTo>
                    <a:pt x="477123" y="1041400"/>
                  </a:lnTo>
                  <a:lnTo>
                    <a:pt x="497455" y="1092200"/>
                  </a:lnTo>
                  <a:lnTo>
                    <a:pt x="522993" y="1130300"/>
                  </a:lnTo>
                  <a:lnTo>
                    <a:pt x="553711" y="1168400"/>
                  </a:lnTo>
                  <a:lnTo>
                    <a:pt x="586782" y="1206500"/>
                  </a:lnTo>
                  <a:lnTo>
                    <a:pt x="622577" y="1231900"/>
                  </a:lnTo>
                  <a:lnTo>
                    <a:pt x="660723" y="1257300"/>
                  </a:lnTo>
                  <a:lnTo>
                    <a:pt x="700848" y="1282700"/>
                  </a:lnTo>
                  <a:lnTo>
                    <a:pt x="785546" y="1308100"/>
                  </a:lnTo>
                  <a:lnTo>
                    <a:pt x="829375" y="1320800"/>
                  </a:lnTo>
                  <a:close/>
                </a:path>
                <a:path w="1629409" h="1625600">
                  <a:moveTo>
                    <a:pt x="243556" y="863600"/>
                  </a:moveTo>
                  <a:lnTo>
                    <a:pt x="293029" y="863600"/>
                  </a:lnTo>
                  <a:lnTo>
                    <a:pt x="297089" y="812800"/>
                  </a:lnTo>
                  <a:lnTo>
                    <a:pt x="305943" y="762000"/>
                  </a:lnTo>
                  <a:lnTo>
                    <a:pt x="319490" y="711200"/>
                  </a:lnTo>
                  <a:lnTo>
                    <a:pt x="337631" y="660400"/>
                  </a:lnTo>
                  <a:lnTo>
                    <a:pt x="360264" y="609600"/>
                  </a:lnTo>
                  <a:lnTo>
                    <a:pt x="387292" y="558800"/>
                  </a:lnTo>
                  <a:lnTo>
                    <a:pt x="418613" y="520700"/>
                  </a:lnTo>
                  <a:lnTo>
                    <a:pt x="423637" y="508000"/>
                  </a:lnTo>
                  <a:lnTo>
                    <a:pt x="424559" y="508000"/>
                  </a:lnTo>
                  <a:lnTo>
                    <a:pt x="421556" y="495300"/>
                  </a:lnTo>
                  <a:lnTo>
                    <a:pt x="414807" y="482600"/>
                  </a:lnTo>
                  <a:lnTo>
                    <a:pt x="387514" y="482600"/>
                  </a:lnTo>
                  <a:lnTo>
                    <a:pt x="380557" y="495300"/>
                  </a:lnTo>
                  <a:lnTo>
                    <a:pt x="350789" y="533400"/>
                  </a:lnTo>
                  <a:lnTo>
                    <a:pt x="324365" y="571500"/>
                  </a:lnTo>
                  <a:lnTo>
                    <a:pt x="301420" y="622300"/>
                  </a:lnTo>
                  <a:lnTo>
                    <a:pt x="282088" y="660400"/>
                  </a:lnTo>
                  <a:lnTo>
                    <a:pt x="266501" y="711200"/>
                  </a:lnTo>
                  <a:lnTo>
                    <a:pt x="254795" y="762000"/>
                  </a:lnTo>
                  <a:lnTo>
                    <a:pt x="247102" y="812800"/>
                  </a:lnTo>
                  <a:lnTo>
                    <a:pt x="243556" y="863600"/>
                  </a:lnTo>
                  <a:close/>
                </a:path>
                <a:path w="1629409" h="1625600">
                  <a:moveTo>
                    <a:pt x="477123" y="1041400"/>
                  </a:moveTo>
                  <a:lnTo>
                    <a:pt x="820101" y="1041400"/>
                  </a:lnTo>
                  <a:lnTo>
                    <a:pt x="781886" y="1016000"/>
                  </a:lnTo>
                  <a:lnTo>
                    <a:pt x="751600" y="990600"/>
                  </a:lnTo>
                  <a:lnTo>
                    <a:pt x="730194" y="952500"/>
                  </a:lnTo>
                  <a:lnTo>
                    <a:pt x="718619" y="914400"/>
                  </a:lnTo>
                  <a:lnTo>
                    <a:pt x="717826" y="863600"/>
                  </a:lnTo>
                  <a:lnTo>
                    <a:pt x="728767" y="825500"/>
                  </a:lnTo>
                  <a:lnTo>
                    <a:pt x="532780" y="635000"/>
                  </a:lnTo>
                  <a:lnTo>
                    <a:pt x="505066" y="673100"/>
                  </a:lnTo>
                  <a:lnTo>
                    <a:pt x="482797" y="711200"/>
                  </a:lnTo>
                  <a:lnTo>
                    <a:pt x="465945" y="762000"/>
                  </a:lnTo>
                  <a:lnTo>
                    <a:pt x="454484" y="812800"/>
                  </a:lnTo>
                  <a:lnTo>
                    <a:pt x="448388" y="863600"/>
                  </a:lnTo>
                  <a:lnTo>
                    <a:pt x="447630" y="901700"/>
                  </a:lnTo>
                  <a:lnTo>
                    <a:pt x="452185" y="952500"/>
                  </a:lnTo>
                  <a:lnTo>
                    <a:pt x="462024" y="1003300"/>
                  </a:lnTo>
                  <a:lnTo>
                    <a:pt x="477123" y="1041400"/>
                  </a:lnTo>
                  <a:close/>
                </a:path>
                <a:path w="1629409" h="1625600">
                  <a:moveTo>
                    <a:pt x="856254" y="889000"/>
                  </a:moveTo>
                  <a:lnTo>
                    <a:pt x="890504" y="889000"/>
                  </a:lnTo>
                  <a:lnTo>
                    <a:pt x="895856" y="876300"/>
                  </a:lnTo>
                  <a:lnTo>
                    <a:pt x="897639" y="876300"/>
                  </a:lnTo>
                  <a:lnTo>
                    <a:pt x="895856" y="863600"/>
                  </a:lnTo>
                  <a:lnTo>
                    <a:pt x="890504" y="850900"/>
                  </a:lnTo>
                  <a:lnTo>
                    <a:pt x="787753" y="749300"/>
                  </a:lnTo>
                  <a:lnTo>
                    <a:pt x="823847" y="736600"/>
                  </a:lnTo>
                  <a:lnTo>
                    <a:pt x="862438" y="723900"/>
                  </a:lnTo>
                  <a:lnTo>
                    <a:pt x="690912" y="723900"/>
                  </a:lnTo>
                  <a:lnTo>
                    <a:pt x="856254" y="889000"/>
                  </a:lnTo>
                  <a:close/>
                </a:path>
                <a:path w="1629409" h="1625600">
                  <a:moveTo>
                    <a:pt x="1373812" y="889000"/>
                  </a:moveTo>
                  <a:lnTo>
                    <a:pt x="1628785" y="889000"/>
                  </a:lnTo>
                  <a:lnTo>
                    <a:pt x="1627091" y="876300"/>
                  </a:lnTo>
                  <a:lnTo>
                    <a:pt x="1622363" y="863600"/>
                  </a:lnTo>
                  <a:lnTo>
                    <a:pt x="1388261" y="863600"/>
                  </a:lnTo>
                  <a:lnTo>
                    <a:pt x="1380947" y="876300"/>
                  </a:lnTo>
                  <a:lnTo>
                    <a:pt x="1375774" y="876300"/>
                  </a:lnTo>
                  <a:lnTo>
                    <a:pt x="1373812" y="889000"/>
                  </a:lnTo>
                  <a:close/>
                </a:path>
                <a:path w="1629409" h="1625600">
                  <a:moveTo>
                    <a:pt x="133195" y="889000"/>
                  </a:moveTo>
                  <a:lnTo>
                    <a:pt x="388168" y="889000"/>
                  </a:lnTo>
                  <a:lnTo>
                    <a:pt x="386473" y="876300"/>
                  </a:lnTo>
                  <a:lnTo>
                    <a:pt x="381746" y="876300"/>
                  </a:lnTo>
                  <a:lnTo>
                    <a:pt x="374522" y="863600"/>
                  </a:lnTo>
                  <a:lnTo>
                    <a:pt x="140330" y="863600"/>
                  </a:lnTo>
                  <a:lnTo>
                    <a:pt x="135157" y="876300"/>
                  </a:lnTo>
                  <a:lnTo>
                    <a:pt x="133195" y="889000"/>
                  </a:lnTo>
                  <a:close/>
                </a:path>
                <a:path w="1629409" h="1625600">
                  <a:moveTo>
                    <a:pt x="1380234" y="901700"/>
                  </a:moveTo>
                  <a:lnTo>
                    <a:pt x="1621650" y="901700"/>
                  </a:lnTo>
                  <a:lnTo>
                    <a:pt x="1626823" y="889000"/>
                  </a:lnTo>
                  <a:lnTo>
                    <a:pt x="1375507" y="889000"/>
                  </a:lnTo>
                  <a:lnTo>
                    <a:pt x="1380234" y="901700"/>
                  </a:lnTo>
                  <a:close/>
                </a:path>
                <a:path w="1629409" h="1625600">
                  <a:moveTo>
                    <a:pt x="139617" y="901700"/>
                  </a:moveTo>
                  <a:lnTo>
                    <a:pt x="381033" y="901700"/>
                  </a:lnTo>
                  <a:lnTo>
                    <a:pt x="386206" y="889000"/>
                  </a:lnTo>
                  <a:lnTo>
                    <a:pt x="134889" y="889000"/>
                  </a:lnTo>
                  <a:lnTo>
                    <a:pt x="139617" y="901700"/>
                  </a:lnTo>
                  <a:close/>
                </a:path>
                <a:path w="1629409" h="1625600">
                  <a:moveTo>
                    <a:pt x="810789" y="1524000"/>
                  </a:moveTo>
                  <a:lnTo>
                    <a:pt x="951191" y="1524000"/>
                  </a:lnTo>
                  <a:lnTo>
                    <a:pt x="1042716" y="1498600"/>
                  </a:lnTo>
                  <a:lnTo>
                    <a:pt x="1129137" y="1473200"/>
                  </a:lnTo>
                  <a:lnTo>
                    <a:pt x="1170125" y="1447800"/>
                  </a:lnTo>
                  <a:lnTo>
                    <a:pt x="1209467" y="1435100"/>
                  </a:lnTo>
                  <a:lnTo>
                    <a:pt x="1247041" y="1409700"/>
                  </a:lnTo>
                  <a:lnTo>
                    <a:pt x="1282722" y="1384300"/>
                  </a:lnTo>
                  <a:lnTo>
                    <a:pt x="1316388" y="1346200"/>
                  </a:lnTo>
                  <a:lnTo>
                    <a:pt x="1347915" y="1320800"/>
                  </a:lnTo>
                  <a:lnTo>
                    <a:pt x="1377179" y="1282700"/>
                  </a:lnTo>
                  <a:lnTo>
                    <a:pt x="1404058" y="1244600"/>
                  </a:lnTo>
                  <a:lnTo>
                    <a:pt x="1428429" y="1206500"/>
                  </a:lnTo>
                  <a:lnTo>
                    <a:pt x="1450167" y="1168400"/>
                  </a:lnTo>
                  <a:lnTo>
                    <a:pt x="1469151" y="1130300"/>
                  </a:lnTo>
                  <a:lnTo>
                    <a:pt x="1485256" y="1092200"/>
                  </a:lnTo>
                  <a:lnTo>
                    <a:pt x="1498358" y="1041400"/>
                  </a:lnTo>
                  <a:lnTo>
                    <a:pt x="1508336" y="1003300"/>
                  </a:lnTo>
                  <a:lnTo>
                    <a:pt x="1515066" y="952500"/>
                  </a:lnTo>
                  <a:lnTo>
                    <a:pt x="1518424" y="901700"/>
                  </a:lnTo>
                  <a:lnTo>
                    <a:pt x="1387458" y="901700"/>
                  </a:lnTo>
                  <a:lnTo>
                    <a:pt x="1396645" y="914400"/>
                  </a:lnTo>
                  <a:lnTo>
                    <a:pt x="1468951" y="914400"/>
                  </a:lnTo>
                  <a:lnTo>
                    <a:pt x="1465213" y="952500"/>
                  </a:lnTo>
                  <a:lnTo>
                    <a:pt x="1457707" y="1003300"/>
                  </a:lnTo>
                  <a:lnTo>
                    <a:pt x="1446586" y="1054100"/>
                  </a:lnTo>
                  <a:lnTo>
                    <a:pt x="1432002" y="1092200"/>
                  </a:lnTo>
                  <a:lnTo>
                    <a:pt x="1414109" y="1130300"/>
                  </a:lnTo>
                  <a:lnTo>
                    <a:pt x="1393061" y="1181100"/>
                  </a:lnTo>
                  <a:lnTo>
                    <a:pt x="1369009" y="1219200"/>
                  </a:lnTo>
                  <a:lnTo>
                    <a:pt x="1342108" y="1257300"/>
                  </a:lnTo>
                  <a:lnTo>
                    <a:pt x="1312511" y="1282700"/>
                  </a:lnTo>
                  <a:lnTo>
                    <a:pt x="1280370" y="1320800"/>
                  </a:lnTo>
                  <a:lnTo>
                    <a:pt x="1245839" y="1346200"/>
                  </a:lnTo>
                  <a:lnTo>
                    <a:pt x="1209071" y="1371600"/>
                  </a:lnTo>
                  <a:lnTo>
                    <a:pt x="1170219" y="1397000"/>
                  </a:lnTo>
                  <a:lnTo>
                    <a:pt x="1129437" y="1422400"/>
                  </a:lnTo>
                  <a:lnTo>
                    <a:pt x="1086876" y="1435100"/>
                  </a:lnTo>
                  <a:lnTo>
                    <a:pt x="997035" y="1460500"/>
                  </a:lnTo>
                  <a:lnTo>
                    <a:pt x="950060" y="1473200"/>
                  </a:lnTo>
                  <a:lnTo>
                    <a:pt x="632843" y="1473200"/>
                  </a:lnTo>
                  <a:lnTo>
                    <a:pt x="719264" y="1498600"/>
                  </a:lnTo>
                  <a:lnTo>
                    <a:pt x="810789" y="1524000"/>
                  </a:lnTo>
                  <a:close/>
                </a:path>
                <a:path w="1629409" h="1625600">
                  <a:moveTo>
                    <a:pt x="632843" y="1473200"/>
                  </a:moveTo>
                  <a:lnTo>
                    <a:pt x="808115" y="1473200"/>
                  </a:lnTo>
                  <a:lnTo>
                    <a:pt x="761144" y="1460500"/>
                  </a:lnTo>
                  <a:lnTo>
                    <a:pt x="671334" y="1435100"/>
                  </a:lnTo>
                  <a:lnTo>
                    <a:pt x="628807" y="1422400"/>
                  </a:lnTo>
                  <a:lnTo>
                    <a:pt x="588075" y="1397000"/>
                  </a:lnTo>
                  <a:lnTo>
                    <a:pt x="549293" y="1371600"/>
                  </a:lnTo>
                  <a:lnTo>
                    <a:pt x="512619" y="1346200"/>
                  </a:lnTo>
                  <a:lnTo>
                    <a:pt x="478209" y="1320800"/>
                  </a:lnTo>
                  <a:lnTo>
                    <a:pt x="446218" y="1282700"/>
                  </a:lnTo>
                  <a:lnTo>
                    <a:pt x="416805" y="1257300"/>
                  </a:lnTo>
                  <a:lnTo>
                    <a:pt x="390124" y="1219200"/>
                  </a:lnTo>
                  <a:lnTo>
                    <a:pt x="366333" y="1181100"/>
                  </a:lnTo>
                  <a:lnTo>
                    <a:pt x="345588" y="1130300"/>
                  </a:lnTo>
                  <a:lnTo>
                    <a:pt x="328045" y="1092200"/>
                  </a:lnTo>
                  <a:lnTo>
                    <a:pt x="313861" y="1054100"/>
                  </a:lnTo>
                  <a:lnTo>
                    <a:pt x="303193" y="1003300"/>
                  </a:lnTo>
                  <a:lnTo>
                    <a:pt x="296197" y="952500"/>
                  </a:lnTo>
                  <a:lnTo>
                    <a:pt x="293029" y="914400"/>
                  </a:lnTo>
                  <a:lnTo>
                    <a:pt x="365335" y="914400"/>
                  </a:lnTo>
                  <a:lnTo>
                    <a:pt x="373719" y="901700"/>
                  </a:lnTo>
                  <a:lnTo>
                    <a:pt x="243556" y="901700"/>
                  </a:lnTo>
                  <a:lnTo>
                    <a:pt x="246914" y="952500"/>
                  </a:lnTo>
                  <a:lnTo>
                    <a:pt x="253644" y="1003300"/>
                  </a:lnTo>
                  <a:lnTo>
                    <a:pt x="263622" y="1041400"/>
                  </a:lnTo>
                  <a:lnTo>
                    <a:pt x="276724" y="1092200"/>
                  </a:lnTo>
                  <a:lnTo>
                    <a:pt x="292829" y="1130300"/>
                  </a:lnTo>
                  <a:lnTo>
                    <a:pt x="311813" y="1168400"/>
                  </a:lnTo>
                  <a:lnTo>
                    <a:pt x="333551" y="1206500"/>
                  </a:lnTo>
                  <a:lnTo>
                    <a:pt x="357922" y="1244600"/>
                  </a:lnTo>
                  <a:lnTo>
                    <a:pt x="384801" y="1282700"/>
                  </a:lnTo>
                  <a:lnTo>
                    <a:pt x="414065" y="1320800"/>
                  </a:lnTo>
                  <a:lnTo>
                    <a:pt x="445592" y="1346200"/>
                  </a:lnTo>
                  <a:lnTo>
                    <a:pt x="479258" y="1384300"/>
                  </a:lnTo>
                  <a:lnTo>
                    <a:pt x="514939" y="1409700"/>
                  </a:lnTo>
                  <a:lnTo>
                    <a:pt x="552513" y="1435100"/>
                  </a:lnTo>
                  <a:lnTo>
                    <a:pt x="591855" y="1447800"/>
                  </a:lnTo>
                  <a:lnTo>
                    <a:pt x="632843" y="1473200"/>
                  </a:lnTo>
                  <a:close/>
                </a:path>
                <a:path w="1629409" h="1625600">
                  <a:moveTo>
                    <a:pt x="856254" y="1473200"/>
                  </a:moveTo>
                  <a:lnTo>
                    <a:pt x="901921" y="1473200"/>
                  </a:lnTo>
                  <a:lnTo>
                    <a:pt x="901921" y="1409700"/>
                  </a:lnTo>
                  <a:lnTo>
                    <a:pt x="899958" y="1397000"/>
                  </a:lnTo>
                  <a:lnTo>
                    <a:pt x="894785" y="1384300"/>
                  </a:lnTo>
                  <a:lnTo>
                    <a:pt x="863389" y="1384300"/>
                  </a:lnTo>
                  <a:lnTo>
                    <a:pt x="858216" y="1397000"/>
                  </a:lnTo>
                  <a:lnTo>
                    <a:pt x="856254" y="1409700"/>
                  </a:lnTo>
                  <a:lnTo>
                    <a:pt x="856254" y="1473200"/>
                  </a:lnTo>
                  <a:close/>
                </a:path>
                <a:path w="1629409" h="1625600">
                  <a:moveTo>
                    <a:pt x="858157" y="1612900"/>
                  </a:moveTo>
                  <a:lnTo>
                    <a:pt x="903823" y="1612900"/>
                  </a:lnTo>
                  <a:lnTo>
                    <a:pt x="903823" y="1524000"/>
                  </a:lnTo>
                  <a:lnTo>
                    <a:pt x="858157" y="1524000"/>
                  </a:lnTo>
                  <a:lnTo>
                    <a:pt x="858157" y="1612900"/>
                  </a:lnTo>
                  <a:close/>
                </a:path>
                <a:path w="1629409" h="1625600">
                  <a:moveTo>
                    <a:pt x="865292" y="1625600"/>
                  </a:moveTo>
                  <a:lnTo>
                    <a:pt x="896688" y="1625600"/>
                  </a:lnTo>
                  <a:lnTo>
                    <a:pt x="901861" y="1612900"/>
                  </a:lnTo>
                  <a:lnTo>
                    <a:pt x="860119" y="1612900"/>
                  </a:lnTo>
                  <a:lnTo>
                    <a:pt x="865292" y="1625600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9477764" y="8030291"/>
              <a:ext cx="5077460" cy="0"/>
            </a:xfrm>
            <a:custGeom>
              <a:avLst/>
              <a:gdLst/>
              <a:ahLst/>
              <a:cxnLst/>
              <a:rect l="l" t="t" r="r" b="b"/>
              <a:pathLst>
                <a:path w="5077459" h="0">
                  <a:moveTo>
                    <a:pt x="5076892" y="0"/>
                  </a:moveTo>
                  <a:lnTo>
                    <a:pt x="0" y="0"/>
                  </a:lnTo>
                </a:path>
              </a:pathLst>
            </a:custGeom>
            <a:ln w="47625">
              <a:solidFill>
                <a:srgbClr val="607E95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/>
          <p:cNvSpPr/>
          <p:nvPr/>
        </p:nvSpPr>
        <p:spPr>
          <a:xfrm>
            <a:off x="0" y="1305595"/>
            <a:ext cx="193040" cy="2228850"/>
          </a:xfrm>
          <a:custGeom>
            <a:avLst/>
            <a:gdLst/>
            <a:ahLst/>
            <a:cxnLst/>
            <a:rect l="l" t="t" r="r" b="b"/>
            <a:pathLst>
              <a:path w="193040" h="2228850">
                <a:moveTo>
                  <a:pt x="192490" y="0"/>
                </a:moveTo>
                <a:lnTo>
                  <a:pt x="192490" y="2228579"/>
                </a:lnTo>
                <a:lnTo>
                  <a:pt x="0" y="2228579"/>
                </a:lnTo>
                <a:lnTo>
                  <a:pt x="0" y="0"/>
                </a:lnTo>
                <a:lnTo>
                  <a:pt x="192490" y="0"/>
                </a:lnTo>
                <a:close/>
              </a:path>
            </a:pathLst>
          </a:custGeom>
          <a:solidFill>
            <a:srgbClr val="607E95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1" name="object 11"/>
          <p:cNvGrpSpPr/>
          <p:nvPr/>
        </p:nvGrpSpPr>
        <p:grpSpPr>
          <a:xfrm>
            <a:off x="4080418" y="1"/>
            <a:ext cx="6000750" cy="10288270"/>
            <a:chOff x="4080418" y="1"/>
            <a:chExt cx="6000750" cy="10288270"/>
          </a:xfrm>
        </p:grpSpPr>
        <p:sp>
          <p:nvSpPr>
            <p:cNvPr id="12" name="object 12"/>
            <p:cNvSpPr/>
            <p:nvPr/>
          </p:nvSpPr>
          <p:spPr>
            <a:xfrm>
              <a:off x="7080808" y="1052512"/>
              <a:ext cx="0" cy="8181975"/>
            </a:xfrm>
            <a:custGeom>
              <a:avLst/>
              <a:gdLst/>
              <a:ahLst/>
              <a:cxnLst/>
              <a:rect l="l" t="t" r="r" b="b"/>
              <a:pathLst>
                <a:path w="0" h="8181975">
                  <a:moveTo>
                    <a:pt x="0" y="8181975"/>
                  </a:moveTo>
                  <a:lnTo>
                    <a:pt x="0" y="0"/>
                  </a:lnTo>
                </a:path>
              </a:pathLst>
            </a:custGeom>
            <a:ln w="47625">
              <a:solidFill>
                <a:srgbClr val="607E95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4080408" y="11"/>
              <a:ext cx="6000750" cy="10288270"/>
            </a:xfrm>
            <a:custGeom>
              <a:avLst/>
              <a:gdLst/>
              <a:ahLst/>
              <a:cxnLst/>
              <a:rect l="l" t="t" r="r" b="b"/>
              <a:pathLst>
                <a:path w="6000750" h="10288270">
                  <a:moveTo>
                    <a:pt x="6000724" y="0"/>
                  </a:moveTo>
                  <a:lnTo>
                    <a:pt x="0" y="0"/>
                  </a:lnTo>
                  <a:lnTo>
                    <a:pt x="3000375" y="1133475"/>
                  </a:lnTo>
                  <a:lnTo>
                    <a:pt x="6000724" y="0"/>
                  </a:lnTo>
                  <a:close/>
                </a:path>
                <a:path w="6000750" h="10288270">
                  <a:moveTo>
                    <a:pt x="6000750" y="10287698"/>
                  </a:moveTo>
                  <a:lnTo>
                    <a:pt x="3000387" y="9154223"/>
                  </a:lnTo>
                  <a:lnTo>
                    <a:pt x="25" y="10287698"/>
                  </a:lnTo>
                  <a:lnTo>
                    <a:pt x="6000750" y="10287698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016000" y="958850"/>
            <a:ext cx="3799840" cy="2807970"/>
          </a:xfrm>
          <a:prstGeom prst="rect"/>
        </p:spPr>
        <p:txBody>
          <a:bodyPr wrap="square" lIns="0" tIns="26670" rIns="0" bIns="0" rtlCol="0" vert="horz">
            <a:spAutoFit/>
          </a:bodyPr>
          <a:lstStyle/>
          <a:p>
            <a:pPr marL="12700" marR="5080">
              <a:lnSpc>
                <a:spcPts val="11110"/>
              </a:lnSpc>
              <a:spcBef>
                <a:spcPts val="210"/>
              </a:spcBef>
            </a:pPr>
            <a:r>
              <a:rPr dirty="0" spc="-1015"/>
              <a:t>OUR  </a:t>
            </a:r>
            <a:r>
              <a:rPr dirty="0" spc="-545">
                <a:solidFill>
                  <a:srgbClr val="FFFFFF"/>
                </a:solidFill>
              </a:rPr>
              <a:t>G</a:t>
            </a:r>
            <a:r>
              <a:rPr dirty="0" spc="-445">
                <a:solidFill>
                  <a:srgbClr val="FFFFFF"/>
                </a:solidFill>
              </a:rPr>
              <a:t>O</a:t>
            </a:r>
            <a:r>
              <a:rPr dirty="0" spc="-730">
                <a:solidFill>
                  <a:srgbClr val="FFFFFF"/>
                </a:solidFill>
              </a:rPr>
              <a:t>A</a:t>
            </a:r>
            <a:r>
              <a:rPr dirty="0" spc="-2010">
                <a:solidFill>
                  <a:srgbClr val="FFFFFF"/>
                </a:solidFill>
              </a:rPr>
              <a:t>L</a:t>
            </a:r>
            <a:r>
              <a:rPr dirty="0" spc="-1065">
                <a:solidFill>
                  <a:srgbClr val="FFFFFF"/>
                </a:solidFill>
              </a:rPr>
              <a:t>S</a:t>
            </a:r>
          </a:p>
        </p:txBody>
      </p:sp>
      <p:sp>
        <p:nvSpPr>
          <p:cNvPr id="15" name="object 15"/>
          <p:cNvSpPr txBox="1"/>
          <p:nvPr/>
        </p:nvSpPr>
        <p:spPr>
          <a:xfrm>
            <a:off x="9465064" y="1114458"/>
            <a:ext cx="7579359" cy="2031364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heavy" sz="4000">
                <a:solidFill>
                  <a:srgbClr val="93CAFF"/>
                </a:solidFill>
                <a:uFill>
                  <a:solidFill>
                    <a:srgbClr val="607E95"/>
                  </a:solidFill>
                </a:uFill>
                <a:latin typeface="Times New Roman"/>
                <a:cs typeface="Times New Roman"/>
              </a:rPr>
              <a:t> </a:t>
            </a:r>
            <a:r>
              <a:rPr dirty="0" u="heavy" sz="4000" spc="430">
                <a:solidFill>
                  <a:srgbClr val="93CAFF"/>
                </a:solidFill>
                <a:uFill>
                  <a:solidFill>
                    <a:srgbClr val="607E95"/>
                  </a:solidFill>
                </a:uFill>
                <a:latin typeface="Times New Roman"/>
                <a:cs typeface="Times New Roman"/>
              </a:rPr>
              <a:t> </a:t>
            </a:r>
            <a:r>
              <a:rPr dirty="0" u="heavy" sz="4000" spc="-570">
                <a:solidFill>
                  <a:srgbClr val="93CAFF"/>
                </a:solidFill>
                <a:uFill>
                  <a:solidFill>
                    <a:srgbClr val="607E95"/>
                  </a:solidFill>
                </a:uFill>
                <a:latin typeface="Arial Black"/>
                <a:cs typeface="Arial Black"/>
              </a:rPr>
              <a:t>EFFECTIVE</a:t>
            </a:r>
            <a:r>
              <a:rPr dirty="0" u="heavy" sz="4000" spc="-300">
                <a:solidFill>
                  <a:srgbClr val="93CAFF"/>
                </a:solidFill>
                <a:uFill>
                  <a:solidFill>
                    <a:srgbClr val="607E95"/>
                  </a:solidFill>
                </a:uFill>
                <a:latin typeface="Arial Black"/>
                <a:cs typeface="Arial Black"/>
              </a:rPr>
              <a:t> </a:t>
            </a:r>
            <a:r>
              <a:rPr dirty="0" u="heavy" sz="4000" spc="-470">
                <a:solidFill>
                  <a:srgbClr val="93CAFF"/>
                </a:solidFill>
                <a:uFill>
                  <a:solidFill>
                    <a:srgbClr val="607E95"/>
                  </a:solidFill>
                </a:uFill>
                <a:latin typeface="Arial Black"/>
                <a:cs typeface="Arial Black"/>
              </a:rPr>
              <a:t>INTERACT</a:t>
            </a:r>
            <a:r>
              <a:rPr dirty="0" sz="4000" spc="-470">
                <a:solidFill>
                  <a:srgbClr val="93CAFF"/>
                </a:solidFill>
                <a:latin typeface="Arial Black"/>
                <a:cs typeface="Arial Black"/>
              </a:rPr>
              <a:t>ION</a:t>
            </a:r>
            <a:endParaRPr sz="4000">
              <a:latin typeface="Arial Black"/>
              <a:cs typeface="Arial Black"/>
            </a:endParaRPr>
          </a:p>
          <a:p>
            <a:pPr marL="321310" marR="5080">
              <a:lnSpc>
                <a:spcPct val="115599"/>
              </a:lnSpc>
              <a:spcBef>
                <a:spcPts val="2670"/>
              </a:spcBef>
            </a:pPr>
            <a:r>
              <a:rPr dirty="0" sz="2000" spc="-220">
                <a:solidFill>
                  <a:srgbClr val="FFFFFF"/>
                </a:solidFill>
                <a:latin typeface="Arial Black"/>
                <a:cs typeface="Arial Black"/>
              </a:rPr>
              <a:t>Effective </a:t>
            </a:r>
            <a:r>
              <a:rPr dirty="0" sz="2000" spc="-185">
                <a:solidFill>
                  <a:srgbClr val="FFFFFF"/>
                </a:solidFill>
                <a:latin typeface="Arial Black"/>
                <a:cs typeface="Arial Black"/>
              </a:rPr>
              <a:t>communication </a:t>
            </a:r>
            <a:r>
              <a:rPr dirty="0" sz="2000" spc="-220">
                <a:solidFill>
                  <a:srgbClr val="FFFFFF"/>
                </a:solidFill>
                <a:latin typeface="Arial Black"/>
                <a:cs typeface="Arial Black"/>
              </a:rPr>
              <a:t>is </a:t>
            </a:r>
            <a:r>
              <a:rPr dirty="0" sz="2000" spc="-170">
                <a:solidFill>
                  <a:srgbClr val="FFFFFF"/>
                </a:solidFill>
                <a:latin typeface="Arial Black"/>
                <a:cs typeface="Arial Black"/>
              </a:rPr>
              <a:t>the </a:t>
            </a:r>
            <a:r>
              <a:rPr dirty="0" sz="2000" spc="-210">
                <a:solidFill>
                  <a:srgbClr val="FFFFFF"/>
                </a:solidFill>
                <a:latin typeface="Arial Black"/>
                <a:cs typeface="Arial Black"/>
              </a:rPr>
              <a:t>process </a:t>
            </a:r>
            <a:r>
              <a:rPr dirty="0" sz="2000" spc="-120">
                <a:solidFill>
                  <a:srgbClr val="FFFFFF"/>
                </a:solidFill>
                <a:latin typeface="Arial Black"/>
                <a:cs typeface="Arial Black"/>
              </a:rPr>
              <a:t>of </a:t>
            </a:r>
            <a:r>
              <a:rPr dirty="0" sz="2000" spc="-215">
                <a:solidFill>
                  <a:srgbClr val="FFFFFF"/>
                </a:solidFill>
                <a:latin typeface="Arial Black"/>
                <a:cs typeface="Arial Black"/>
              </a:rPr>
              <a:t>exchanging </a:t>
            </a:r>
            <a:r>
              <a:rPr dirty="0" sz="2000" spc="-200">
                <a:solidFill>
                  <a:srgbClr val="FFFFFF"/>
                </a:solidFill>
                <a:latin typeface="Arial Black"/>
                <a:cs typeface="Arial Black"/>
              </a:rPr>
              <a:t>ideas,  </a:t>
            </a:r>
            <a:r>
              <a:rPr dirty="0" sz="2000" spc="-170">
                <a:solidFill>
                  <a:srgbClr val="FFFFFF"/>
                </a:solidFill>
                <a:latin typeface="Arial Black"/>
                <a:cs typeface="Arial Black"/>
              </a:rPr>
              <a:t>thoughts, </a:t>
            </a:r>
            <a:r>
              <a:rPr dirty="0" sz="2000" spc="-155">
                <a:solidFill>
                  <a:srgbClr val="FFFFFF"/>
                </a:solidFill>
                <a:latin typeface="Arial Black"/>
                <a:cs typeface="Arial Black"/>
              </a:rPr>
              <a:t>opinions, </a:t>
            </a:r>
            <a:r>
              <a:rPr dirty="0" sz="2000" spc="-200">
                <a:solidFill>
                  <a:srgbClr val="FFFFFF"/>
                </a:solidFill>
                <a:latin typeface="Arial Black"/>
                <a:cs typeface="Arial Black"/>
              </a:rPr>
              <a:t>knowledge, </a:t>
            </a:r>
            <a:r>
              <a:rPr dirty="0" sz="2000" spc="-150">
                <a:solidFill>
                  <a:srgbClr val="FFFFFF"/>
                </a:solidFill>
                <a:latin typeface="Arial Black"/>
                <a:cs typeface="Arial Black"/>
              </a:rPr>
              <a:t>and </a:t>
            </a:r>
            <a:r>
              <a:rPr dirty="0" sz="2000" spc="-190">
                <a:solidFill>
                  <a:srgbClr val="FFFFFF"/>
                </a:solidFill>
                <a:latin typeface="Arial Black"/>
                <a:cs typeface="Arial Black"/>
              </a:rPr>
              <a:t>data </a:t>
            </a:r>
            <a:r>
              <a:rPr dirty="0" sz="2000" spc="-200">
                <a:solidFill>
                  <a:srgbClr val="FFFFFF"/>
                </a:solidFill>
                <a:latin typeface="Arial Black"/>
                <a:cs typeface="Arial Black"/>
              </a:rPr>
              <a:t>so </a:t>
            </a:r>
            <a:r>
              <a:rPr dirty="0" sz="2000" spc="-180">
                <a:solidFill>
                  <a:srgbClr val="FFFFFF"/>
                </a:solidFill>
                <a:latin typeface="Arial Black"/>
                <a:cs typeface="Arial Black"/>
              </a:rPr>
              <a:t>that </a:t>
            </a:r>
            <a:r>
              <a:rPr dirty="0" sz="2000" spc="-170">
                <a:solidFill>
                  <a:srgbClr val="FFFFFF"/>
                </a:solidFill>
                <a:latin typeface="Arial Black"/>
                <a:cs typeface="Arial Black"/>
              </a:rPr>
              <a:t>the </a:t>
            </a:r>
            <a:r>
              <a:rPr dirty="0" sz="2000" spc="-229">
                <a:solidFill>
                  <a:srgbClr val="FFFFFF"/>
                </a:solidFill>
                <a:latin typeface="Arial Black"/>
                <a:cs typeface="Arial Black"/>
              </a:rPr>
              <a:t>message  </a:t>
            </a:r>
            <a:r>
              <a:rPr dirty="0" sz="2000" spc="-220">
                <a:solidFill>
                  <a:srgbClr val="FFFFFF"/>
                </a:solidFill>
                <a:latin typeface="Arial Black"/>
                <a:cs typeface="Arial Black"/>
              </a:rPr>
              <a:t>is </a:t>
            </a:r>
            <a:r>
              <a:rPr dirty="0" sz="2000" spc="-204">
                <a:solidFill>
                  <a:srgbClr val="FFFFFF"/>
                </a:solidFill>
                <a:latin typeface="Arial Black"/>
                <a:cs typeface="Arial Black"/>
              </a:rPr>
              <a:t>received </a:t>
            </a:r>
            <a:r>
              <a:rPr dirty="0" sz="2000" spc="-150">
                <a:solidFill>
                  <a:srgbClr val="FFFFFF"/>
                </a:solidFill>
                <a:latin typeface="Arial Black"/>
                <a:cs typeface="Arial Black"/>
              </a:rPr>
              <a:t>and understood </a:t>
            </a:r>
            <a:r>
              <a:rPr dirty="0" sz="2000" spc="-200">
                <a:solidFill>
                  <a:srgbClr val="FFFFFF"/>
                </a:solidFill>
                <a:latin typeface="Arial Black"/>
                <a:cs typeface="Arial Black"/>
              </a:rPr>
              <a:t>with </a:t>
            </a:r>
            <a:r>
              <a:rPr dirty="0" sz="2000" spc="-204">
                <a:solidFill>
                  <a:srgbClr val="FFFFFF"/>
                </a:solidFill>
                <a:latin typeface="Arial Black"/>
                <a:cs typeface="Arial Black"/>
              </a:rPr>
              <a:t>clarity </a:t>
            </a:r>
            <a:r>
              <a:rPr dirty="0" sz="2000" spc="-150">
                <a:solidFill>
                  <a:srgbClr val="FFFFFF"/>
                </a:solidFill>
                <a:latin typeface="Arial Black"/>
                <a:cs typeface="Arial Black"/>
              </a:rPr>
              <a:t>and</a:t>
            </a:r>
            <a:r>
              <a:rPr dirty="0" sz="2000" spc="9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2000" spc="-150">
                <a:solidFill>
                  <a:srgbClr val="FFFFFF"/>
                </a:solidFill>
                <a:latin typeface="Arial Black"/>
                <a:cs typeface="Arial Black"/>
              </a:rPr>
              <a:t>purpose.</a:t>
            </a:r>
            <a:endParaRPr sz="2000">
              <a:latin typeface="Arial Black"/>
              <a:cs typeface="Arial Black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9774032" y="4172352"/>
            <a:ext cx="4638675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000" spc="-370">
                <a:solidFill>
                  <a:srgbClr val="93CAFF"/>
                </a:solidFill>
                <a:latin typeface="Arial Black"/>
                <a:cs typeface="Arial Black"/>
              </a:rPr>
              <a:t>CONNECT</a:t>
            </a:r>
            <a:r>
              <a:rPr dirty="0" sz="4000" spc="-360">
                <a:solidFill>
                  <a:srgbClr val="93CAFF"/>
                </a:solidFill>
                <a:latin typeface="Arial Black"/>
                <a:cs typeface="Arial Black"/>
              </a:rPr>
              <a:t> </a:t>
            </a:r>
            <a:r>
              <a:rPr dirty="0" sz="4000" spc="-505">
                <a:solidFill>
                  <a:srgbClr val="93CAFF"/>
                </a:solidFill>
                <a:latin typeface="Arial Black"/>
                <a:cs typeface="Arial Black"/>
              </a:rPr>
              <a:t>ALUMINI</a:t>
            </a:r>
            <a:endParaRPr sz="4000">
              <a:latin typeface="Arial Black"/>
              <a:cs typeface="Arial Black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9774032" y="5120916"/>
            <a:ext cx="7086600" cy="1082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dirty="0" sz="2000" spc="-204">
                <a:solidFill>
                  <a:srgbClr val="FFFFFF"/>
                </a:solidFill>
                <a:latin typeface="Arial Black"/>
                <a:cs typeface="Arial Black"/>
              </a:rPr>
              <a:t>An </a:t>
            </a:r>
            <a:r>
              <a:rPr dirty="0" sz="2000" spc="-165">
                <a:solidFill>
                  <a:srgbClr val="FFFFFF"/>
                </a:solidFill>
                <a:latin typeface="Arial Black"/>
                <a:cs typeface="Arial Black"/>
              </a:rPr>
              <a:t>alumnus </a:t>
            </a:r>
            <a:r>
              <a:rPr dirty="0" sz="2000" spc="-200">
                <a:solidFill>
                  <a:srgbClr val="FFFFFF"/>
                </a:solidFill>
                <a:latin typeface="Arial Black"/>
                <a:cs typeface="Arial Black"/>
              </a:rPr>
              <a:t>(masculine, </a:t>
            </a:r>
            <a:r>
              <a:rPr dirty="0" sz="2000" spc="-145">
                <a:solidFill>
                  <a:srgbClr val="FFFFFF"/>
                </a:solidFill>
                <a:latin typeface="Arial Black"/>
                <a:cs typeface="Arial Black"/>
              </a:rPr>
              <a:t>plural </a:t>
            </a:r>
            <a:r>
              <a:rPr dirty="0" sz="2000" spc="-160">
                <a:solidFill>
                  <a:srgbClr val="FFFFFF"/>
                </a:solidFill>
                <a:latin typeface="Arial Black"/>
                <a:cs typeface="Arial Black"/>
              </a:rPr>
              <a:t>alumni) </a:t>
            </a:r>
            <a:r>
              <a:rPr dirty="0" sz="2000" spc="-105">
                <a:solidFill>
                  <a:srgbClr val="FFFFFF"/>
                </a:solidFill>
                <a:latin typeface="Arial Black"/>
                <a:cs typeface="Arial Black"/>
              </a:rPr>
              <a:t>or </a:t>
            </a:r>
            <a:r>
              <a:rPr dirty="0" sz="2000" spc="-165">
                <a:solidFill>
                  <a:srgbClr val="FFFFFF"/>
                </a:solidFill>
                <a:latin typeface="Arial Black"/>
                <a:cs typeface="Arial Black"/>
              </a:rPr>
              <a:t>alumna (feminine,  </a:t>
            </a:r>
            <a:r>
              <a:rPr dirty="0" sz="2000" spc="-145">
                <a:solidFill>
                  <a:srgbClr val="FFFFFF"/>
                </a:solidFill>
                <a:latin typeface="Arial Black"/>
                <a:cs typeface="Arial Black"/>
              </a:rPr>
              <a:t>plural </a:t>
            </a:r>
            <a:r>
              <a:rPr dirty="0" sz="2000" spc="-175">
                <a:solidFill>
                  <a:srgbClr val="FFFFFF"/>
                </a:solidFill>
                <a:latin typeface="Arial Black"/>
                <a:cs typeface="Arial Black"/>
              </a:rPr>
              <a:t>alumnae) </a:t>
            </a:r>
            <a:r>
              <a:rPr dirty="0" sz="2000" spc="-220">
                <a:solidFill>
                  <a:srgbClr val="FFFFFF"/>
                </a:solidFill>
                <a:latin typeface="Arial Black"/>
                <a:cs typeface="Arial Black"/>
              </a:rPr>
              <a:t>is </a:t>
            </a:r>
            <a:r>
              <a:rPr dirty="0" sz="2000" spc="-225">
                <a:solidFill>
                  <a:srgbClr val="FFFFFF"/>
                </a:solidFill>
                <a:latin typeface="Arial Black"/>
                <a:cs typeface="Arial Black"/>
              </a:rPr>
              <a:t>a </a:t>
            </a:r>
            <a:r>
              <a:rPr dirty="0" sz="2000" spc="-125">
                <a:solidFill>
                  <a:srgbClr val="FFFFFF"/>
                </a:solidFill>
                <a:latin typeface="Arial Black"/>
                <a:cs typeface="Arial Black"/>
              </a:rPr>
              <a:t>former </a:t>
            </a:r>
            <a:r>
              <a:rPr dirty="0" sz="2000" spc="-175">
                <a:solidFill>
                  <a:srgbClr val="FFFFFF"/>
                </a:solidFill>
                <a:latin typeface="Arial Black"/>
                <a:cs typeface="Arial Black"/>
              </a:rPr>
              <a:t>student </a:t>
            </a:r>
            <a:r>
              <a:rPr dirty="0" sz="2000" spc="-105">
                <a:solidFill>
                  <a:srgbClr val="FFFFFF"/>
                </a:solidFill>
                <a:latin typeface="Arial Black"/>
                <a:cs typeface="Arial Black"/>
              </a:rPr>
              <a:t>or </a:t>
            </a:r>
            <a:r>
              <a:rPr dirty="0" sz="2000" spc="-135">
                <a:solidFill>
                  <a:srgbClr val="FFFFFF"/>
                </a:solidFill>
                <a:latin typeface="Arial Black"/>
                <a:cs typeface="Arial Black"/>
              </a:rPr>
              <a:t>pupil </a:t>
            </a:r>
            <a:r>
              <a:rPr dirty="0" sz="2000" spc="-120">
                <a:solidFill>
                  <a:srgbClr val="FFFFFF"/>
                </a:solidFill>
                <a:latin typeface="Arial Black"/>
                <a:cs typeface="Arial Black"/>
              </a:rPr>
              <a:t>of </a:t>
            </a:r>
            <a:r>
              <a:rPr dirty="0" sz="2000" spc="-225">
                <a:solidFill>
                  <a:srgbClr val="FFFFFF"/>
                </a:solidFill>
                <a:latin typeface="Arial Black"/>
                <a:cs typeface="Arial Black"/>
              </a:rPr>
              <a:t>a </a:t>
            </a:r>
            <a:r>
              <a:rPr dirty="0" sz="2000" spc="-200">
                <a:solidFill>
                  <a:srgbClr val="FFFFFF"/>
                </a:solidFill>
                <a:latin typeface="Arial Black"/>
                <a:cs typeface="Arial Black"/>
              </a:rPr>
              <a:t>school,  </a:t>
            </a:r>
            <a:r>
              <a:rPr dirty="0" sz="2000" spc="-215">
                <a:solidFill>
                  <a:srgbClr val="FFFFFF"/>
                </a:solidFill>
                <a:latin typeface="Arial Black"/>
                <a:cs typeface="Arial Black"/>
              </a:rPr>
              <a:t>college, </a:t>
            </a:r>
            <a:r>
              <a:rPr dirty="0" sz="2000" spc="-105">
                <a:solidFill>
                  <a:srgbClr val="FFFFFF"/>
                </a:solidFill>
                <a:latin typeface="Arial Black"/>
                <a:cs typeface="Arial Black"/>
              </a:rPr>
              <a:t>or</a:t>
            </a:r>
            <a:r>
              <a:rPr dirty="0" sz="2000" spc="-9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2000" spc="-175">
                <a:solidFill>
                  <a:srgbClr val="FFFFFF"/>
                </a:solidFill>
                <a:latin typeface="Arial Black"/>
                <a:cs typeface="Arial Black"/>
              </a:rPr>
              <a:t>university.</a:t>
            </a:r>
            <a:endParaRPr sz="2000">
              <a:latin typeface="Arial Black"/>
              <a:cs typeface="Arial Black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9774032" y="7230197"/>
            <a:ext cx="4925060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000" spc="-545">
                <a:solidFill>
                  <a:srgbClr val="93CAFF"/>
                </a:solidFill>
                <a:latin typeface="Arial Black"/>
                <a:cs typeface="Arial Black"/>
              </a:rPr>
              <a:t>MAKE</a:t>
            </a:r>
            <a:r>
              <a:rPr dirty="0" sz="4000" spc="-345">
                <a:solidFill>
                  <a:srgbClr val="93CAFF"/>
                </a:solidFill>
                <a:latin typeface="Arial Black"/>
                <a:cs typeface="Arial Black"/>
              </a:rPr>
              <a:t> </a:t>
            </a:r>
            <a:r>
              <a:rPr dirty="0" sz="4000" spc="-260">
                <a:solidFill>
                  <a:srgbClr val="93CAFF"/>
                </a:solidFill>
                <a:latin typeface="Arial Black"/>
                <a:cs typeface="Arial Black"/>
              </a:rPr>
              <a:t>WORLD-WIDE</a:t>
            </a:r>
            <a:endParaRPr sz="4000">
              <a:latin typeface="Arial Black"/>
              <a:cs typeface="Arial Black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9774032" y="8178792"/>
            <a:ext cx="7016115" cy="17875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dirty="0" sz="2000" spc="-185">
                <a:solidFill>
                  <a:srgbClr val="FFFFFF"/>
                </a:solidFill>
                <a:latin typeface="Arial Black"/>
                <a:cs typeface="Arial Black"/>
              </a:rPr>
              <a:t>extending </a:t>
            </a:r>
            <a:r>
              <a:rPr dirty="0" sz="2000" spc="-105">
                <a:solidFill>
                  <a:srgbClr val="FFFFFF"/>
                </a:solidFill>
                <a:latin typeface="Arial Black"/>
                <a:cs typeface="Arial Black"/>
              </a:rPr>
              <a:t>or </a:t>
            </a:r>
            <a:r>
              <a:rPr dirty="0" sz="2000" spc="-204">
                <a:solidFill>
                  <a:srgbClr val="FFFFFF"/>
                </a:solidFill>
                <a:latin typeface="Arial Black"/>
                <a:cs typeface="Arial Black"/>
              </a:rPr>
              <a:t>taking </a:t>
            </a:r>
            <a:r>
              <a:rPr dirty="0" sz="2000" spc="-225">
                <a:solidFill>
                  <a:srgbClr val="FFFFFF"/>
                </a:solidFill>
                <a:latin typeface="Arial Black"/>
                <a:cs typeface="Arial Black"/>
              </a:rPr>
              <a:t>place </a:t>
            </a:r>
            <a:r>
              <a:rPr dirty="0" sz="2000" spc="-200">
                <a:solidFill>
                  <a:srgbClr val="FFFFFF"/>
                </a:solidFill>
                <a:latin typeface="Arial Black"/>
                <a:cs typeface="Arial Black"/>
              </a:rPr>
              <a:t>between </a:t>
            </a:r>
            <a:r>
              <a:rPr dirty="0" sz="2000" spc="-105">
                <a:solidFill>
                  <a:srgbClr val="FFFFFF"/>
                </a:solidFill>
                <a:latin typeface="Arial Black"/>
                <a:cs typeface="Arial Black"/>
              </a:rPr>
              <a:t>or </a:t>
            </a:r>
            <a:r>
              <a:rPr dirty="0" sz="2000" spc="-175">
                <a:solidFill>
                  <a:srgbClr val="FFFFFF"/>
                </a:solidFill>
                <a:latin typeface="Arial Black"/>
                <a:cs typeface="Arial Black"/>
              </a:rPr>
              <a:t>among </a:t>
            </a:r>
            <a:r>
              <a:rPr dirty="0" sz="2000" spc="-185">
                <a:solidFill>
                  <a:srgbClr val="FFFFFF"/>
                </a:solidFill>
                <a:latin typeface="Arial Black"/>
                <a:cs typeface="Arial Black"/>
              </a:rPr>
              <a:t>continents.  </a:t>
            </a:r>
            <a:r>
              <a:rPr dirty="0" sz="2000" spc="-204">
                <a:solidFill>
                  <a:srgbClr val="FFFFFF"/>
                </a:solidFill>
                <a:latin typeface="Arial Black"/>
                <a:cs typeface="Arial Black"/>
              </a:rPr>
              <a:t>adjective. </a:t>
            </a:r>
            <a:r>
              <a:rPr dirty="0" sz="2000" spc="-120">
                <a:solidFill>
                  <a:srgbClr val="FFFFFF"/>
                </a:solidFill>
                <a:latin typeface="Arial Black"/>
                <a:cs typeface="Arial Black"/>
              </a:rPr>
              <a:t>of </a:t>
            </a:r>
            <a:r>
              <a:rPr dirty="0" sz="2000" spc="-185">
                <a:solidFill>
                  <a:srgbClr val="FFFFFF"/>
                </a:solidFill>
                <a:latin typeface="Arial Black"/>
                <a:cs typeface="Arial Black"/>
              </a:rPr>
              <a:t>worldwide </a:t>
            </a:r>
            <a:r>
              <a:rPr dirty="0" sz="2000" spc="-225">
                <a:solidFill>
                  <a:srgbClr val="FFFFFF"/>
                </a:solidFill>
                <a:latin typeface="Arial Black"/>
                <a:cs typeface="Arial Black"/>
              </a:rPr>
              <a:t>scope </a:t>
            </a:r>
            <a:r>
              <a:rPr dirty="0" sz="2000" spc="-105">
                <a:solidFill>
                  <a:srgbClr val="FFFFFF"/>
                </a:solidFill>
                <a:latin typeface="Arial Black"/>
                <a:cs typeface="Arial Black"/>
              </a:rPr>
              <a:t>or </a:t>
            </a:r>
            <a:r>
              <a:rPr dirty="0" sz="2000" spc="-185">
                <a:solidFill>
                  <a:srgbClr val="FFFFFF"/>
                </a:solidFill>
                <a:latin typeface="Arial Black"/>
                <a:cs typeface="Arial Black"/>
              </a:rPr>
              <a:t>applicability. </a:t>
            </a:r>
            <a:r>
              <a:rPr dirty="0" sz="2000" spc="-180">
                <a:solidFill>
                  <a:srgbClr val="FFFFFF"/>
                </a:solidFill>
                <a:latin typeface="Arial Black"/>
                <a:cs typeface="Arial Black"/>
              </a:rPr>
              <a:t>synonyms:  </a:t>
            </a:r>
            <a:r>
              <a:rPr dirty="0" sz="2000" spc="-185">
                <a:solidFill>
                  <a:srgbClr val="FFFFFF"/>
                </a:solidFill>
                <a:latin typeface="Arial Black"/>
                <a:cs typeface="Arial Black"/>
              </a:rPr>
              <a:t>cosmopolitan, </a:t>
            </a:r>
            <a:r>
              <a:rPr dirty="0" sz="2000" spc="-210">
                <a:solidFill>
                  <a:srgbClr val="FFFFFF"/>
                </a:solidFill>
                <a:latin typeface="Arial Black"/>
                <a:cs typeface="Arial Black"/>
              </a:rPr>
              <a:t>ecumenical, </a:t>
            </a:r>
            <a:r>
              <a:rPr dirty="0" sz="2000" spc="-180">
                <a:solidFill>
                  <a:srgbClr val="FFFFFF"/>
                </a:solidFill>
                <a:latin typeface="Arial Black"/>
                <a:cs typeface="Arial Black"/>
              </a:rPr>
              <a:t>general, </a:t>
            </a:r>
            <a:r>
              <a:rPr dirty="0" sz="2000" spc="-204">
                <a:solidFill>
                  <a:srgbClr val="FFFFFF"/>
                </a:solidFill>
                <a:latin typeface="Arial Black"/>
                <a:cs typeface="Arial Black"/>
              </a:rPr>
              <a:t>oecumenical, </a:t>
            </a:r>
            <a:r>
              <a:rPr dirty="0" sz="2000" spc="-175">
                <a:solidFill>
                  <a:srgbClr val="FFFFFF"/>
                </a:solidFill>
                <a:latin typeface="Arial Black"/>
                <a:cs typeface="Arial Black"/>
              </a:rPr>
              <a:t>universal,  </a:t>
            </a:r>
            <a:r>
              <a:rPr dirty="0" sz="2000" spc="-185">
                <a:solidFill>
                  <a:srgbClr val="FFFFFF"/>
                </a:solidFill>
                <a:latin typeface="Arial Black"/>
                <a:cs typeface="Arial Black"/>
              </a:rPr>
              <a:t>worldwide comprehensive, </a:t>
            </a:r>
            <a:r>
              <a:rPr dirty="0" sz="2000" spc="-180">
                <a:solidFill>
                  <a:srgbClr val="FFFFFF"/>
                </a:solidFill>
                <a:latin typeface="Arial Black"/>
                <a:cs typeface="Arial Black"/>
              </a:rPr>
              <a:t>overarching. </a:t>
            </a:r>
            <a:r>
              <a:rPr dirty="0" sz="2000" spc="-175">
                <a:solidFill>
                  <a:srgbClr val="FFFFFF"/>
                </a:solidFill>
                <a:latin typeface="Arial Black"/>
                <a:cs typeface="Arial Black"/>
              </a:rPr>
              <a:t>including </a:t>
            </a:r>
            <a:r>
              <a:rPr dirty="0" sz="2000" spc="-185">
                <a:solidFill>
                  <a:srgbClr val="FFFFFF"/>
                </a:solidFill>
                <a:latin typeface="Arial Black"/>
                <a:cs typeface="Arial Black"/>
              </a:rPr>
              <a:t>all </a:t>
            </a:r>
            <a:r>
              <a:rPr dirty="0" sz="2000" spc="-105">
                <a:solidFill>
                  <a:srgbClr val="FFFFFF"/>
                </a:solidFill>
                <a:latin typeface="Arial Black"/>
                <a:cs typeface="Arial Black"/>
              </a:rPr>
              <a:t>or  </a:t>
            </a:r>
            <a:r>
              <a:rPr dirty="0" sz="2000" spc="-175">
                <a:solidFill>
                  <a:srgbClr val="FFFFFF"/>
                </a:solidFill>
                <a:latin typeface="Arial Black"/>
                <a:cs typeface="Arial Black"/>
              </a:rPr>
              <a:t>everything.</a:t>
            </a:r>
            <a:endParaRPr sz="20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54721" y="7411344"/>
            <a:ext cx="0" cy="2114550"/>
          </a:xfrm>
          <a:custGeom>
            <a:avLst/>
            <a:gdLst/>
            <a:ahLst/>
            <a:cxnLst/>
            <a:rect l="l" t="t" r="r" b="b"/>
            <a:pathLst>
              <a:path w="0" h="2114550">
                <a:moveTo>
                  <a:pt x="0" y="2114530"/>
                </a:moveTo>
                <a:lnTo>
                  <a:pt x="0" y="0"/>
                </a:lnTo>
              </a:path>
            </a:pathLst>
          </a:custGeom>
          <a:ln w="28606">
            <a:solidFill>
              <a:srgbClr val="607E95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10237806" y="7857286"/>
            <a:ext cx="4754880" cy="428625"/>
            <a:chOff x="10237806" y="7857286"/>
            <a:chExt cx="4754880" cy="428625"/>
          </a:xfrm>
        </p:grpSpPr>
        <p:sp>
          <p:nvSpPr>
            <p:cNvPr id="4" name="object 4"/>
            <p:cNvSpPr/>
            <p:nvPr/>
          </p:nvSpPr>
          <p:spPr>
            <a:xfrm>
              <a:off x="10486819" y="8073572"/>
              <a:ext cx="4505960" cy="0"/>
            </a:xfrm>
            <a:custGeom>
              <a:avLst/>
              <a:gdLst/>
              <a:ahLst/>
              <a:cxnLst/>
              <a:rect l="l" t="t" r="r" b="b"/>
              <a:pathLst>
                <a:path w="4505959" h="0">
                  <a:moveTo>
                    <a:pt x="0" y="0"/>
                  </a:moveTo>
                  <a:lnTo>
                    <a:pt x="4505477" y="0"/>
                  </a:lnTo>
                </a:path>
              </a:pathLst>
            </a:custGeom>
            <a:ln w="28575">
              <a:solidFill>
                <a:srgbClr val="607E95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0237806" y="7857286"/>
              <a:ext cx="381000" cy="428625"/>
            </a:xfrm>
            <a:custGeom>
              <a:avLst/>
              <a:gdLst/>
              <a:ahLst/>
              <a:cxnLst/>
              <a:rect l="l" t="t" r="r" b="b"/>
              <a:pathLst>
                <a:path w="381000" h="428625">
                  <a:moveTo>
                    <a:pt x="0" y="428499"/>
                  </a:moveTo>
                  <a:lnTo>
                    <a:pt x="0" y="0"/>
                  </a:lnTo>
                  <a:lnTo>
                    <a:pt x="380999" y="214249"/>
                  </a:lnTo>
                  <a:lnTo>
                    <a:pt x="0" y="428499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/>
          <p:nvPr/>
        </p:nvSpPr>
        <p:spPr>
          <a:xfrm>
            <a:off x="10431241" y="7348615"/>
            <a:ext cx="2343785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310">
                <a:solidFill>
                  <a:srgbClr val="93CAFF"/>
                </a:solidFill>
                <a:latin typeface="Arial Black"/>
                <a:cs typeface="Arial Black"/>
              </a:rPr>
              <a:t>J</a:t>
            </a:r>
            <a:r>
              <a:rPr dirty="0" sz="3000" spc="-245">
                <a:solidFill>
                  <a:srgbClr val="93CAFF"/>
                </a:solidFill>
                <a:latin typeface="Arial Black"/>
                <a:cs typeface="Arial Black"/>
              </a:rPr>
              <a:t>A</a:t>
            </a:r>
            <a:r>
              <a:rPr dirty="0" sz="3000" spc="-254">
                <a:solidFill>
                  <a:srgbClr val="93CAFF"/>
                </a:solidFill>
                <a:latin typeface="Arial Black"/>
                <a:cs typeface="Arial Black"/>
              </a:rPr>
              <a:t>V</a:t>
            </a:r>
            <a:r>
              <a:rPr dirty="0" sz="3000" spc="-245">
                <a:solidFill>
                  <a:srgbClr val="93CAFF"/>
                </a:solidFill>
                <a:latin typeface="Arial Black"/>
                <a:cs typeface="Arial Black"/>
              </a:rPr>
              <a:t>A</a:t>
            </a:r>
            <a:r>
              <a:rPr dirty="0" sz="3000" spc="-355">
                <a:solidFill>
                  <a:srgbClr val="93CAFF"/>
                </a:solidFill>
                <a:latin typeface="Arial Black"/>
                <a:cs typeface="Arial Black"/>
              </a:rPr>
              <a:t>S</a:t>
            </a:r>
            <a:r>
              <a:rPr dirty="0" sz="3000" spc="-15">
                <a:solidFill>
                  <a:srgbClr val="93CAFF"/>
                </a:solidFill>
                <a:latin typeface="Arial Black"/>
                <a:cs typeface="Arial Black"/>
              </a:rPr>
              <a:t>C</a:t>
            </a:r>
            <a:r>
              <a:rPr dirty="0" sz="3000" spc="-440">
                <a:solidFill>
                  <a:srgbClr val="93CAFF"/>
                </a:solidFill>
                <a:latin typeface="Arial Black"/>
                <a:cs typeface="Arial Black"/>
              </a:rPr>
              <a:t>R</a:t>
            </a:r>
            <a:r>
              <a:rPr dirty="0" sz="3000" spc="-380">
                <a:solidFill>
                  <a:srgbClr val="93CAFF"/>
                </a:solidFill>
                <a:latin typeface="Arial Black"/>
                <a:cs typeface="Arial Black"/>
              </a:rPr>
              <a:t>I</a:t>
            </a:r>
            <a:r>
              <a:rPr dirty="0" sz="3000" spc="-385">
                <a:solidFill>
                  <a:srgbClr val="93CAFF"/>
                </a:solidFill>
                <a:latin typeface="Arial Black"/>
                <a:cs typeface="Arial Black"/>
              </a:rPr>
              <a:t>P</a:t>
            </a:r>
            <a:r>
              <a:rPr dirty="0" sz="3000" spc="-475">
                <a:solidFill>
                  <a:srgbClr val="93CAFF"/>
                </a:solidFill>
                <a:latin typeface="Arial Black"/>
                <a:cs typeface="Arial Black"/>
              </a:rPr>
              <a:t>T</a:t>
            </a:r>
            <a:endParaRPr sz="3000">
              <a:latin typeface="Arial Black"/>
              <a:cs typeface="Arial Black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431241" y="8253033"/>
            <a:ext cx="4482465" cy="1282700"/>
          </a:xfrm>
          <a:prstGeom prst="rect">
            <a:avLst/>
          </a:prstGeom>
        </p:spPr>
        <p:txBody>
          <a:bodyPr wrap="square" lIns="0" tIns="527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415"/>
              </a:spcBef>
            </a:pPr>
            <a:r>
              <a:rPr dirty="0" sz="1800" spc="-245">
                <a:solidFill>
                  <a:srgbClr val="FFFFFF"/>
                </a:solidFill>
                <a:latin typeface="Arial Black"/>
                <a:cs typeface="Arial Black"/>
              </a:rPr>
              <a:t>JavaScript </a:t>
            </a:r>
            <a:r>
              <a:rPr dirty="0" sz="1800" spc="-195">
                <a:solidFill>
                  <a:srgbClr val="FFFFFF"/>
                </a:solidFill>
                <a:latin typeface="Arial Black"/>
                <a:cs typeface="Arial Black"/>
              </a:rPr>
              <a:t>is </a:t>
            </a:r>
            <a:r>
              <a:rPr dirty="0" sz="1800" spc="-200">
                <a:solidFill>
                  <a:srgbClr val="FFFFFF"/>
                </a:solidFill>
                <a:latin typeface="Arial Black"/>
                <a:cs typeface="Arial Black"/>
              </a:rPr>
              <a:t>a </a:t>
            </a:r>
            <a:r>
              <a:rPr dirty="0" sz="1800" spc="-170">
                <a:solidFill>
                  <a:srgbClr val="FFFFFF"/>
                </a:solidFill>
                <a:latin typeface="Arial Black"/>
                <a:cs typeface="Arial Black"/>
              </a:rPr>
              <a:t>lightweight</a:t>
            </a:r>
            <a:r>
              <a:rPr dirty="0" sz="1800" spc="8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1800" spc="-135">
                <a:solidFill>
                  <a:srgbClr val="FFFFFF"/>
                </a:solidFill>
                <a:latin typeface="Arial Black"/>
                <a:cs typeface="Arial Black"/>
              </a:rPr>
              <a:t>interpreted</a:t>
            </a:r>
            <a:endParaRPr sz="1800">
              <a:latin typeface="Arial Black"/>
              <a:cs typeface="Arial Black"/>
            </a:endParaRPr>
          </a:p>
          <a:p>
            <a:pPr marL="12700" marR="5080">
              <a:lnSpc>
                <a:spcPct val="114599"/>
              </a:lnSpc>
            </a:pPr>
            <a:r>
              <a:rPr dirty="0" sz="1800" spc="-135">
                <a:solidFill>
                  <a:srgbClr val="FFFFFF"/>
                </a:solidFill>
                <a:latin typeface="Arial Black"/>
                <a:cs typeface="Arial Black"/>
              </a:rPr>
              <a:t>programming </a:t>
            </a:r>
            <a:r>
              <a:rPr dirty="0" sz="1800" spc="-165">
                <a:solidFill>
                  <a:srgbClr val="FFFFFF"/>
                </a:solidFill>
                <a:latin typeface="Arial Black"/>
                <a:cs typeface="Arial Black"/>
              </a:rPr>
              <a:t>language. </a:t>
            </a:r>
            <a:r>
              <a:rPr dirty="0" sz="1800" spc="-200">
                <a:solidFill>
                  <a:srgbClr val="FFFFFF"/>
                </a:solidFill>
                <a:latin typeface="Arial Black"/>
                <a:cs typeface="Arial Black"/>
              </a:rPr>
              <a:t>The web </a:t>
            </a:r>
            <a:r>
              <a:rPr dirty="0" sz="1800" spc="-155">
                <a:solidFill>
                  <a:srgbClr val="FFFFFF"/>
                </a:solidFill>
                <a:latin typeface="Arial Black"/>
                <a:cs typeface="Arial Black"/>
              </a:rPr>
              <a:t>browser  </a:t>
            </a:r>
            <a:r>
              <a:rPr dirty="0" sz="1800" spc="-200">
                <a:solidFill>
                  <a:srgbClr val="FFFFFF"/>
                </a:solidFill>
                <a:latin typeface="Arial Black"/>
                <a:cs typeface="Arial Black"/>
              </a:rPr>
              <a:t>receives </a:t>
            </a:r>
            <a:r>
              <a:rPr dirty="0" sz="1800" spc="-150">
                <a:solidFill>
                  <a:srgbClr val="FFFFFF"/>
                </a:solidFill>
                <a:latin typeface="Arial Black"/>
                <a:cs typeface="Arial Black"/>
              </a:rPr>
              <a:t>the </a:t>
            </a:r>
            <a:r>
              <a:rPr dirty="0" sz="1800" spc="-245">
                <a:solidFill>
                  <a:srgbClr val="FFFFFF"/>
                </a:solidFill>
                <a:latin typeface="Arial Black"/>
                <a:cs typeface="Arial Black"/>
              </a:rPr>
              <a:t>JavaScript </a:t>
            </a:r>
            <a:r>
              <a:rPr dirty="0" sz="1800" spc="-190">
                <a:solidFill>
                  <a:srgbClr val="FFFFFF"/>
                </a:solidFill>
                <a:latin typeface="Arial Black"/>
                <a:cs typeface="Arial Black"/>
              </a:rPr>
              <a:t>code </a:t>
            </a:r>
            <a:r>
              <a:rPr dirty="0" sz="1800" spc="-120">
                <a:solidFill>
                  <a:srgbClr val="FFFFFF"/>
                </a:solidFill>
                <a:latin typeface="Arial Black"/>
                <a:cs typeface="Arial Black"/>
              </a:rPr>
              <a:t>in </a:t>
            </a:r>
            <a:r>
              <a:rPr dirty="0" sz="1800" spc="-185">
                <a:solidFill>
                  <a:srgbClr val="FFFFFF"/>
                </a:solidFill>
                <a:latin typeface="Arial Black"/>
                <a:cs typeface="Arial Black"/>
              </a:rPr>
              <a:t>its </a:t>
            </a:r>
            <a:r>
              <a:rPr dirty="0" sz="1800" spc="-140">
                <a:solidFill>
                  <a:srgbClr val="FFFFFF"/>
                </a:solidFill>
                <a:latin typeface="Arial Black"/>
                <a:cs typeface="Arial Black"/>
              </a:rPr>
              <a:t>original  </a:t>
            </a:r>
            <a:r>
              <a:rPr dirty="0" sz="1800" spc="-195">
                <a:solidFill>
                  <a:srgbClr val="FFFFFF"/>
                </a:solidFill>
                <a:latin typeface="Arial Black"/>
                <a:cs typeface="Arial Black"/>
              </a:rPr>
              <a:t>text </a:t>
            </a:r>
            <a:r>
              <a:rPr dirty="0" sz="1800" spc="-100">
                <a:solidFill>
                  <a:srgbClr val="FFFFFF"/>
                </a:solidFill>
                <a:latin typeface="Arial Black"/>
                <a:cs typeface="Arial Black"/>
              </a:rPr>
              <a:t>form </a:t>
            </a:r>
            <a:r>
              <a:rPr dirty="0" sz="1800" spc="-135">
                <a:solidFill>
                  <a:srgbClr val="FFFFFF"/>
                </a:solidFill>
                <a:latin typeface="Arial Black"/>
                <a:cs typeface="Arial Black"/>
              </a:rPr>
              <a:t>and </a:t>
            </a:r>
            <a:r>
              <a:rPr dirty="0" sz="1800" spc="-125">
                <a:solidFill>
                  <a:srgbClr val="FFFFFF"/>
                </a:solidFill>
                <a:latin typeface="Arial Black"/>
                <a:cs typeface="Arial Black"/>
              </a:rPr>
              <a:t>runs </a:t>
            </a:r>
            <a:r>
              <a:rPr dirty="0" sz="1800" spc="-150">
                <a:solidFill>
                  <a:srgbClr val="FFFFFF"/>
                </a:solidFill>
                <a:latin typeface="Arial Black"/>
                <a:cs typeface="Arial Black"/>
              </a:rPr>
              <a:t>the </a:t>
            </a:r>
            <a:r>
              <a:rPr dirty="0" sz="1800" spc="-180">
                <a:solidFill>
                  <a:srgbClr val="FFFFFF"/>
                </a:solidFill>
                <a:latin typeface="Arial Black"/>
                <a:cs typeface="Arial Black"/>
              </a:rPr>
              <a:t>script </a:t>
            </a:r>
            <a:r>
              <a:rPr dirty="0" sz="1800" spc="-100">
                <a:solidFill>
                  <a:srgbClr val="FFFFFF"/>
                </a:solidFill>
                <a:latin typeface="Arial Black"/>
                <a:cs typeface="Arial Black"/>
              </a:rPr>
              <a:t>from</a:t>
            </a:r>
            <a:r>
              <a:rPr dirty="0" sz="1800" spc="-8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1800" spc="-150">
                <a:solidFill>
                  <a:srgbClr val="FFFFFF"/>
                </a:solidFill>
                <a:latin typeface="Arial Black"/>
                <a:cs typeface="Arial Black"/>
              </a:rPr>
              <a:t>that.</a:t>
            </a:r>
            <a:endParaRPr sz="1800">
              <a:latin typeface="Arial Black"/>
              <a:cs typeface="Arial Black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12519111" y="3546571"/>
            <a:ext cx="4754880" cy="2114550"/>
            <a:chOff x="12519111" y="3546571"/>
            <a:chExt cx="4754880" cy="2114550"/>
          </a:xfrm>
        </p:grpSpPr>
        <p:sp>
          <p:nvSpPr>
            <p:cNvPr id="9" name="object 9"/>
            <p:cNvSpPr/>
            <p:nvPr/>
          </p:nvSpPr>
          <p:spPr>
            <a:xfrm>
              <a:off x="12536027" y="3546571"/>
              <a:ext cx="0" cy="2114550"/>
            </a:xfrm>
            <a:custGeom>
              <a:avLst/>
              <a:gdLst/>
              <a:ahLst/>
              <a:cxnLst/>
              <a:rect l="l" t="t" r="r" b="b"/>
              <a:pathLst>
                <a:path w="0" h="2114550">
                  <a:moveTo>
                    <a:pt x="0" y="2114530"/>
                  </a:moveTo>
                  <a:lnTo>
                    <a:pt x="0" y="0"/>
                  </a:lnTo>
                </a:path>
              </a:pathLst>
            </a:custGeom>
            <a:ln w="28606">
              <a:solidFill>
                <a:srgbClr val="607E95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12768125" y="4208769"/>
              <a:ext cx="4505960" cy="0"/>
            </a:xfrm>
            <a:custGeom>
              <a:avLst/>
              <a:gdLst/>
              <a:ahLst/>
              <a:cxnLst/>
              <a:rect l="l" t="t" r="r" b="b"/>
              <a:pathLst>
                <a:path w="4505959" h="0">
                  <a:moveTo>
                    <a:pt x="0" y="0"/>
                  </a:moveTo>
                  <a:lnTo>
                    <a:pt x="4505477" y="0"/>
                  </a:lnTo>
                </a:path>
              </a:pathLst>
            </a:custGeom>
            <a:ln w="28575">
              <a:solidFill>
                <a:srgbClr val="607E95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12519111" y="3992514"/>
              <a:ext cx="381000" cy="428625"/>
            </a:xfrm>
            <a:custGeom>
              <a:avLst/>
              <a:gdLst/>
              <a:ahLst/>
              <a:cxnLst/>
              <a:rect l="l" t="t" r="r" b="b"/>
              <a:pathLst>
                <a:path w="381000" h="428625">
                  <a:moveTo>
                    <a:pt x="0" y="428499"/>
                  </a:moveTo>
                  <a:lnTo>
                    <a:pt x="0" y="0"/>
                  </a:lnTo>
                  <a:lnTo>
                    <a:pt x="380999" y="214249"/>
                  </a:lnTo>
                  <a:lnTo>
                    <a:pt x="0" y="428499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 txBox="1"/>
          <p:nvPr/>
        </p:nvSpPr>
        <p:spPr>
          <a:xfrm>
            <a:off x="12712547" y="3483843"/>
            <a:ext cx="1014094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385">
                <a:solidFill>
                  <a:srgbClr val="93CAFF"/>
                </a:solidFill>
                <a:latin typeface="Arial Black"/>
                <a:cs typeface="Arial Black"/>
              </a:rPr>
              <a:t>H</a:t>
            </a:r>
            <a:r>
              <a:rPr dirty="0" sz="3000" spc="-475">
                <a:solidFill>
                  <a:srgbClr val="93CAFF"/>
                </a:solidFill>
                <a:latin typeface="Arial Black"/>
                <a:cs typeface="Arial Black"/>
              </a:rPr>
              <a:t>T</a:t>
            </a:r>
            <a:r>
              <a:rPr dirty="0" sz="3000" spc="-190">
                <a:solidFill>
                  <a:srgbClr val="93CAFF"/>
                </a:solidFill>
                <a:latin typeface="Arial Black"/>
                <a:cs typeface="Arial Black"/>
              </a:rPr>
              <a:t>M</a:t>
            </a:r>
            <a:r>
              <a:rPr dirty="0" sz="3000" spc="-670">
                <a:solidFill>
                  <a:srgbClr val="93CAFF"/>
                </a:solidFill>
                <a:latin typeface="Arial Black"/>
                <a:cs typeface="Arial Black"/>
              </a:rPr>
              <a:t>L</a:t>
            </a:r>
            <a:endParaRPr sz="3000">
              <a:latin typeface="Arial Black"/>
              <a:cs typeface="Arial Black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2712547" y="4388261"/>
            <a:ext cx="4305935" cy="12827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dirty="0" sz="1800" spc="-145">
                <a:solidFill>
                  <a:srgbClr val="FFFFFF"/>
                </a:solidFill>
                <a:latin typeface="Arial Black"/>
                <a:cs typeface="Arial Black"/>
              </a:rPr>
              <a:t>Hyper </a:t>
            </a:r>
            <a:r>
              <a:rPr dirty="0" sz="1800" spc="-229">
                <a:solidFill>
                  <a:srgbClr val="FFFFFF"/>
                </a:solidFill>
                <a:latin typeface="Arial Black"/>
                <a:cs typeface="Arial Black"/>
              </a:rPr>
              <a:t>Text </a:t>
            </a:r>
            <a:r>
              <a:rPr dirty="0" sz="1800" spc="-120">
                <a:solidFill>
                  <a:srgbClr val="FFFFFF"/>
                </a:solidFill>
                <a:latin typeface="Arial Black"/>
                <a:cs typeface="Arial Black"/>
              </a:rPr>
              <a:t>Mark-up </a:t>
            </a:r>
            <a:r>
              <a:rPr dirty="0" sz="1800" spc="-185">
                <a:solidFill>
                  <a:srgbClr val="FFFFFF"/>
                </a:solidFill>
                <a:latin typeface="Arial Black"/>
                <a:cs typeface="Arial Black"/>
              </a:rPr>
              <a:t>Language (a </a:t>
            </a:r>
            <a:r>
              <a:rPr dirty="0" sz="1800" spc="-195">
                <a:solidFill>
                  <a:srgbClr val="FFFFFF"/>
                </a:solidFill>
                <a:latin typeface="Arial Black"/>
                <a:cs typeface="Arial Black"/>
              </a:rPr>
              <a:t>system  </a:t>
            </a:r>
            <a:r>
              <a:rPr dirty="0" sz="1800" spc="-160">
                <a:solidFill>
                  <a:srgbClr val="FFFFFF"/>
                </a:solidFill>
                <a:latin typeface="Arial Black"/>
                <a:cs typeface="Arial Black"/>
              </a:rPr>
              <a:t>used </a:t>
            </a:r>
            <a:r>
              <a:rPr dirty="0" sz="1800" spc="-140">
                <a:solidFill>
                  <a:srgbClr val="FFFFFF"/>
                </a:solidFill>
                <a:latin typeface="Arial Black"/>
                <a:cs typeface="Arial Black"/>
              </a:rPr>
              <a:t>to </a:t>
            </a:r>
            <a:r>
              <a:rPr dirty="0" sz="1800" spc="-165">
                <a:solidFill>
                  <a:srgbClr val="FFFFFF"/>
                </a:solidFill>
                <a:latin typeface="Arial Black"/>
                <a:cs typeface="Arial Black"/>
              </a:rPr>
              <a:t>mark </a:t>
            </a:r>
            <a:r>
              <a:rPr dirty="0" sz="1800" spc="-195">
                <a:solidFill>
                  <a:srgbClr val="FFFFFF"/>
                </a:solidFill>
                <a:latin typeface="Arial Black"/>
                <a:cs typeface="Arial Black"/>
              </a:rPr>
              <a:t>text </a:t>
            </a:r>
            <a:r>
              <a:rPr dirty="0" sz="1800" spc="-90">
                <a:solidFill>
                  <a:srgbClr val="FFFFFF"/>
                </a:solidFill>
                <a:latin typeface="Arial Black"/>
                <a:cs typeface="Arial Black"/>
              </a:rPr>
              <a:t>for </a:t>
            </a:r>
            <a:r>
              <a:rPr dirty="0" sz="1800" spc="-114">
                <a:solidFill>
                  <a:srgbClr val="FFFFFF"/>
                </a:solidFill>
                <a:latin typeface="Arial Black"/>
                <a:cs typeface="Arial Black"/>
              </a:rPr>
              <a:t>World </a:t>
            </a:r>
            <a:r>
              <a:rPr dirty="0" sz="1800" spc="-145">
                <a:solidFill>
                  <a:srgbClr val="FFFFFF"/>
                </a:solidFill>
                <a:latin typeface="Arial Black"/>
                <a:cs typeface="Arial Black"/>
              </a:rPr>
              <a:t>Wide Web  </a:t>
            </a:r>
            <a:r>
              <a:rPr dirty="0" sz="1800" spc="-190">
                <a:solidFill>
                  <a:srgbClr val="FFFFFF"/>
                </a:solidFill>
                <a:latin typeface="Arial Black"/>
                <a:cs typeface="Arial Black"/>
              </a:rPr>
              <a:t>pages </a:t>
            </a:r>
            <a:r>
              <a:rPr dirty="0" sz="1800" spc="-120">
                <a:solidFill>
                  <a:srgbClr val="FFFFFF"/>
                </a:solidFill>
                <a:latin typeface="Arial Black"/>
                <a:cs typeface="Arial Black"/>
              </a:rPr>
              <a:t>in </a:t>
            </a:r>
            <a:r>
              <a:rPr dirty="0" sz="1800" spc="-110">
                <a:solidFill>
                  <a:srgbClr val="FFFFFF"/>
                </a:solidFill>
                <a:latin typeface="Arial Black"/>
                <a:cs typeface="Arial Black"/>
              </a:rPr>
              <a:t>order </a:t>
            </a:r>
            <a:r>
              <a:rPr dirty="0" sz="1800" spc="-140">
                <a:solidFill>
                  <a:srgbClr val="FFFFFF"/>
                </a:solidFill>
                <a:latin typeface="Arial Black"/>
                <a:cs typeface="Arial Black"/>
              </a:rPr>
              <a:t>to obtain </a:t>
            </a:r>
            <a:r>
              <a:rPr dirty="0" sz="1800" spc="-160">
                <a:solidFill>
                  <a:srgbClr val="FFFFFF"/>
                </a:solidFill>
                <a:latin typeface="Arial Black"/>
                <a:cs typeface="Arial Black"/>
              </a:rPr>
              <a:t>colours,</a:t>
            </a:r>
            <a:r>
              <a:rPr dirty="0" sz="1800" spc="-12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1800" spc="-185">
                <a:solidFill>
                  <a:srgbClr val="FFFFFF"/>
                </a:solidFill>
                <a:latin typeface="Arial Black"/>
                <a:cs typeface="Arial Black"/>
              </a:rPr>
              <a:t>style,</a:t>
            </a:r>
            <a:endParaRPr sz="1800">
              <a:latin typeface="Arial Black"/>
              <a:cs typeface="Arial Black"/>
            </a:endParaRPr>
          </a:p>
          <a:p>
            <a:pPr marL="12700">
              <a:lnSpc>
                <a:spcPct val="100000"/>
              </a:lnSpc>
              <a:spcBef>
                <a:spcPts val="315"/>
              </a:spcBef>
            </a:pPr>
            <a:r>
              <a:rPr dirty="0" sz="1800" spc="-170">
                <a:solidFill>
                  <a:srgbClr val="FFFFFF"/>
                </a:solidFill>
                <a:latin typeface="Arial Black"/>
                <a:cs typeface="Arial Black"/>
              </a:rPr>
              <a:t>pictures,</a:t>
            </a:r>
            <a:r>
              <a:rPr dirty="0" sz="1800" spc="-14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1800" spc="-200">
                <a:solidFill>
                  <a:srgbClr val="FFFFFF"/>
                </a:solidFill>
                <a:latin typeface="Arial Black"/>
                <a:cs typeface="Arial Black"/>
              </a:rPr>
              <a:t>etc.)</a:t>
            </a:r>
            <a:endParaRPr sz="1800">
              <a:latin typeface="Arial Black"/>
              <a:cs typeface="Arial Black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2525786" y="7116054"/>
            <a:ext cx="4754880" cy="2114550"/>
            <a:chOff x="2525786" y="7116054"/>
            <a:chExt cx="4754880" cy="2114550"/>
          </a:xfrm>
        </p:grpSpPr>
        <p:sp>
          <p:nvSpPr>
            <p:cNvPr id="15" name="object 15"/>
            <p:cNvSpPr/>
            <p:nvPr/>
          </p:nvSpPr>
          <p:spPr>
            <a:xfrm>
              <a:off x="2542693" y="7116054"/>
              <a:ext cx="0" cy="2114550"/>
            </a:xfrm>
            <a:custGeom>
              <a:avLst/>
              <a:gdLst/>
              <a:ahLst/>
              <a:cxnLst/>
              <a:rect l="l" t="t" r="r" b="b"/>
              <a:pathLst>
                <a:path w="0" h="2114550">
                  <a:moveTo>
                    <a:pt x="0" y="2114530"/>
                  </a:moveTo>
                  <a:lnTo>
                    <a:pt x="0" y="0"/>
                  </a:lnTo>
                </a:path>
              </a:pathLst>
            </a:custGeom>
            <a:ln w="28606">
              <a:solidFill>
                <a:srgbClr val="607E95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2774797" y="7778282"/>
              <a:ext cx="4505960" cy="0"/>
            </a:xfrm>
            <a:custGeom>
              <a:avLst/>
              <a:gdLst/>
              <a:ahLst/>
              <a:cxnLst/>
              <a:rect l="l" t="t" r="r" b="b"/>
              <a:pathLst>
                <a:path w="4505959" h="0">
                  <a:moveTo>
                    <a:pt x="0" y="0"/>
                  </a:moveTo>
                  <a:lnTo>
                    <a:pt x="4505477" y="0"/>
                  </a:lnTo>
                </a:path>
              </a:pathLst>
            </a:custGeom>
            <a:ln w="28575">
              <a:solidFill>
                <a:srgbClr val="607E95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/>
            <p:cNvSpPr/>
            <p:nvPr/>
          </p:nvSpPr>
          <p:spPr>
            <a:xfrm>
              <a:off x="2525786" y="7562026"/>
              <a:ext cx="381000" cy="428625"/>
            </a:xfrm>
            <a:custGeom>
              <a:avLst/>
              <a:gdLst/>
              <a:ahLst/>
              <a:cxnLst/>
              <a:rect l="l" t="t" r="r" b="b"/>
              <a:pathLst>
                <a:path w="381000" h="428625">
                  <a:moveTo>
                    <a:pt x="0" y="428499"/>
                  </a:moveTo>
                  <a:lnTo>
                    <a:pt x="0" y="0"/>
                  </a:lnTo>
                  <a:lnTo>
                    <a:pt x="380999" y="214249"/>
                  </a:lnTo>
                  <a:lnTo>
                    <a:pt x="0" y="428499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8" name="object 18"/>
          <p:cNvSpPr txBox="1"/>
          <p:nvPr/>
        </p:nvSpPr>
        <p:spPr>
          <a:xfrm>
            <a:off x="2719234" y="7053356"/>
            <a:ext cx="82296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50">
                <a:solidFill>
                  <a:srgbClr val="93CAFF"/>
                </a:solidFill>
                <a:latin typeface="Arial Black"/>
                <a:cs typeface="Arial Black"/>
              </a:rPr>
              <a:t>C</a:t>
            </a:r>
            <a:r>
              <a:rPr dirty="0" sz="3000" spc="-190">
                <a:solidFill>
                  <a:srgbClr val="93CAFF"/>
                </a:solidFill>
                <a:latin typeface="Arial Black"/>
                <a:cs typeface="Arial Black"/>
              </a:rPr>
              <a:t>S</a:t>
            </a:r>
            <a:r>
              <a:rPr dirty="0" sz="3000" spc="-355">
                <a:solidFill>
                  <a:srgbClr val="93CAFF"/>
                </a:solidFill>
                <a:latin typeface="Arial Black"/>
                <a:cs typeface="Arial Black"/>
              </a:rPr>
              <a:t>S</a:t>
            </a:r>
            <a:endParaRPr sz="3000">
              <a:latin typeface="Arial Black"/>
              <a:cs typeface="Arial Black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719234" y="7957773"/>
            <a:ext cx="4583430" cy="15970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dirty="0" sz="1800" spc="-200">
                <a:solidFill>
                  <a:srgbClr val="FFFFFF"/>
                </a:solidFill>
                <a:latin typeface="Arial Black"/>
                <a:cs typeface="Arial Black"/>
              </a:rPr>
              <a:t>Cascading </a:t>
            </a:r>
            <a:r>
              <a:rPr dirty="0" sz="1800" spc="-204">
                <a:solidFill>
                  <a:srgbClr val="FFFFFF"/>
                </a:solidFill>
                <a:latin typeface="Arial Black"/>
                <a:cs typeface="Arial Black"/>
              </a:rPr>
              <a:t>Style </a:t>
            </a:r>
            <a:r>
              <a:rPr dirty="0" sz="1800" spc="-200">
                <a:solidFill>
                  <a:srgbClr val="FFFFFF"/>
                </a:solidFill>
                <a:latin typeface="Arial Black"/>
                <a:cs typeface="Arial Black"/>
              </a:rPr>
              <a:t>Sheets </a:t>
            </a:r>
            <a:r>
              <a:rPr dirty="0" sz="1800" spc="-245">
                <a:solidFill>
                  <a:srgbClr val="FFFFFF"/>
                </a:solidFill>
                <a:latin typeface="Arial Black"/>
                <a:cs typeface="Arial Black"/>
              </a:rPr>
              <a:t>(CSS) </a:t>
            </a:r>
            <a:r>
              <a:rPr dirty="0" sz="1800" spc="-195">
                <a:solidFill>
                  <a:srgbClr val="FFFFFF"/>
                </a:solidFill>
                <a:latin typeface="Arial Black"/>
                <a:cs typeface="Arial Black"/>
              </a:rPr>
              <a:t>is </a:t>
            </a:r>
            <a:r>
              <a:rPr dirty="0" sz="1800" spc="-200">
                <a:solidFill>
                  <a:srgbClr val="FFFFFF"/>
                </a:solidFill>
                <a:latin typeface="Arial Black"/>
                <a:cs typeface="Arial Black"/>
              </a:rPr>
              <a:t>a </a:t>
            </a:r>
            <a:r>
              <a:rPr dirty="0" sz="1800" spc="-185">
                <a:solidFill>
                  <a:srgbClr val="FFFFFF"/>
                </a:solidFill>
                <a:latin typeface="Arial Black"/>
                <a:cs typeface="Arial Black"/>
              </a:rPr>
              <a:t>stylesheet  </a:t>
            </a:r>
            <a:r>
              <a:rPr dirty="0" sz="1800" spc="-170">
                <a:solidFill>
                  <a:srgbClr val="FFFFFF"/>
                </a:solidFill>
                <a:latin typeface="Arial Black"/>
                <a:cs typeface="Arial Black"/>
              </a:rPr>
              <a:t>language </a:t>
            </a:r>
            <a:r>
              <a:rPr dirty="0" sz="1800" spc="-160">
                <a:solidFill>
                  <a:srgbClr val="FFFFFF"/>
                </a:solidFill>
                <a:latin typeface="Arial Black"/>
                <a:cs typeface="Arial Black"/>
              </a:rPr>
              <a:t>used </a:t>
            </a:r>
            <a:r>
              <a:rPr dirty="0" sz="1800" spc="-140">
                <a:solidFill>
                  <a:srgbClr val="FFFFFF"/>
                </a:solidFill>
                <a:latin typeface="Arial Black"/>
                <a:cs typeface="Arial Black"/>
              </a:rPr>
              <a:t>to </a:t>
            </a:r>
            <a:r>
              <a:rPr dirty="0" sz="1800" spc="-175">
                <a:solidFill>
                  <a:srgbClr val="FFFFFF"/>
                </a:solidFill>
                <a:latin typeface="Arial Black"/>
                <a:cs typeface="Arial Black"/>
              </a:rPr>
              <a:t>describe</a:t>
            </a:r>
            <a:r>
              <a:rPr dirty="0" sz="1800" spc="-8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1800" spc="-150">
                <a:solidFill>
                  <a:srgbClr val="FFFFFF"/>
                </a:solidFill>
                <a:latin typeface="Arial Black"/>
                <a:cs typeface="Arial Black"/>
              </a:rPr>
              <a:t>the</a:t>
            </a:r>
            <a:endParaRPr sz="1800">
              <a:latin typeface="Arial Black"/>
              <a:cs typeface="Arial Black"/>
            </a:endParaRPr>
          </a:p>
          <a:p>
            <a:pPr marL="12700">
              <a:lnSpc>
                <a:spcPct val="100000"/>
              </a:lnSpc>
              <a:spcBef>
                <a:spcPts val="315"/>
              </a:spcBef>
            </a:pPr>
            <a:r>
              <a:rPr dirty="0" sz="1800" spc="-150">
                <a:solidFill>
                  <a:srgbClr val="FFFFFF"/>
                </a:solidFill>
                <a:latin typeface="Arial Black"/>
                <a:cs typeface="Arial Black"/>
              </a:rPr>
              <a:t>presentation </a:t>
            </a:r>
            <a:r>
              <a:rPr dirty="0" sz="1800" spc="-105">
                <a:solidFill>
                  <a:srgbClr val="FFFFFF"/>
                </a:solidFill>
                <a:latin typeface="Arial Black"/>
                <a:cs typeface="Arial Black"/>
              </a:rPr>
              <a:t>of </a:t>
            </a:r>
            <a:r>
              <a:rPr dirty="0" sz="1800" spc="-200">
                <a:solidFill>
                  <a:srgbClr val="FFFFFF"/>
                </a:solidFill>
                <a:latin typeface="Arial Black"/>
                <a:cs typeface="Arial Black"/>
              </a:rPr>
              <a:t>a </a:t>
            </a:r>
            <a:r>
              <a:rPr dirty="0" sz="1800" spc="-155">
                <a:solidFill>
                  <a:srgbClr val="FFFFFF"/>
                </a:solidFill>
                <a:latin typeface="Arial Black"/>
                <a:cs typeface="Arial Black"/>
              </a:rPr>
              <a:t>document </a:t>
            </a:r>
            <a:r>
              <a:rPr dirty="0" sz="1800" spc="-165">
                <a:solidFill>
                  <a:srgbClr val="FFFFFF"/>
                </a:solidFill>
                <a:latin typeface="Arial Black"/>
                <a:cs typeface="Arial Black"/>
              </a:rPr>
              <a:t>written</a:t>
            </a:r>
            <a:r>
              <a:rPr dirty="0" sz="1800" spc="-7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1800" spc="-120">
                <a:solidFill>
                  <a:srgbClr val="FFFFFF"/>
                </a:solidFill>
                <a:latin typeface="Arial Black"/>
                <a:cs typeface="Arial Black"/>
              </a:rPr>
              <a:t>in</a:t>
            </a:r>
            <a:endParaRPr sz="1800">
              <a:latin typeface="Arial Black"/>
              <a:cs typeface="Arial Black"/>
            </a:endParaRPr>
          </a:p>
          <a:p>
            <a:pPr marL="12700" marR="95885">
              <a:lnSpc>
                <a:spcPct val="114599"/>
              </a:lnSpc>
            </a:pPr>
            <a:r>
              <a:rPr dirty="0" sz="1800" spc="-204">
                <a:solidFill>
                  <a:srgbClr val="FFFFFF"/>
                </a:solidFill>
                <a:latin typeface="Arial Black"/>
                <a:cs typeface="Arial Black"/>
              </a:rPr>
              <a:t>HTML </a:t>
            </a:r>
            <a:r>
              <a:rPr dirty="0" sz="1800" spc="-90">
                <a:solidFill>
                  <a:srgbClr val="FFFFFF"/>
                </a:solidFill>
                <a:latin typeface="Arial Black"/>
                <a:cs typeface="Arial Black"/>
              </a:rPr>
              <a:t>or </a:t>
            </a:r>
            <a:r>
              <a:rPr dirty="0" sz="1800" spc="-235">
                <a:solidFill>
                  <a:srgbClr val="FFFFFF"/>
                </a:solidFill>
                <a:latin typeface="Arial Black"/>
                <a:cs typeface="Arial Black"/>
              </a:rPr>
              <a:t>XML </a:t>
            </a:r>
            <a:r>
              <a:rPr dirty="0" sz="1800" spc="-155">
                <a:solidFill>
                  <a:srgbClr val="FFFFFF"/>
                </a:solidFill>
                <a:latin typeface="Arial Black"/>
                <a:cs typeface="Arial Black"/>
              </a:rPr>
              <a:t>(including </a:t>
            </a:r>
            <a:r>
              <a:rPr dirty="0" sz="1800" spc="-235">
                <a:solidFill>
                  <a:srgbClr val="FFFFFF"/>
                </a:solidFill>
                <a:latin typeface="Arial Black"/>
                <a:cs typeface="Arial Black"/>
              </a:rPr>
              <a:t>XML </a:t>
            </a:r>
            <a:r>
              <a:rPr dirty="0" sz="1800" spc="-195">
                <a:solidFill>
                  <a:srgbClr val="FFFFFF"/>
                </a:solidFill>
                <a:latin typeface="Arial Black"/>
                <a:cs typeface="Arial Black"/>
              </a:rPr>
              <a:t>dialects such  </a:t>
            </a:r>
            <a:r>
              <a:rPr dirty="0" sz="1800" spc="-225">
                <a:solidFill>
                  <a:srgbClr val="FFFFFF"/>
                </a:solidFill>
                <a:latin typeface="Arial Black"/>
                <a:cs typeface="Arial Black"/>
              </a:rPr>
              <a:t>as </a:t>
            </a:r>
            <a:r>
              <a:rPr dirty="0" sz="1800" spc="-250">
                <a:solidFill>
                  <a:srgbClr val="FFFFFF"/>
                </a:solidFill>
                <a:latin typeface="Arial Black"/>
                <a:cs typeface="Arial Black"/>
              </a:rPr>
              <a:t>SVG, </a:t>
            </a:r>
            <a:r>
              <a:rPr dirty="0" sz="1800" spc="-150">
                <a:solidFill>
                  <a:srgbClr val="FFFFFF"/>
                </a:solidFill>
                <a:latin typeface="Arial Black"/>
                <a:cs typeface="Arial Black"/>
              </a:rPr>
              <a:t>MathML </a:t>
            </a:r>
            <a:r>
              <a:rPr dirty="0" sz="1800" spc="-90">
                <a:solidFill>
                  <a:srgbClr val="FFFFFF"/>
                </a:solidFill>
                <a:latin typeface="Arial Black"/>
                <a:cs typeface="Arial Black"/>
              </a:rPr>
              <a:t>or</a:t>
            </a:r>
            <a:r>
              <a:rPr dirty="0" sz="1800" spc="7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1800" spc="-210">
                <a:solidFill>
                  <a:srgbClr val="FFFFFF"/>
                </a:solidFill>
                <a:latin typeface="Arial Black"/>
                <a:cs typeface="Arial Black"/>
              </a:rPr>
              <a:t>XHTML).</a:t>
            </a:r>
            <a:endParaRPr sz="1800">
              <a:latin typeface="Arial Black"/>
              <a:cs typeface="Arial Black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3414349" y="2084939"/>
            <a:ext cx="4561205" cy="1168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7500" spc="-1095">
                <a:solidFill>
                  <a:srgbClr val="FFFFFF"/>
                </a:solidFill>
                <a:latin typeface="Arial Black"/>
                <a:cs typeface="Arial Black"/>
              </a:rPr>
              <a:t>R</a:t>
            </a:r>
            <a:r>
              <a:rPr dirty="0" sz="7500" spc="-1490">
                <a:solidFill>
                  <a:srgbClr val="FFFFFF"/>
                </a:solidFill>
                <a:latin typeface="Arial Black"/>
                <a:cs typeface="Arial Black"/>
              </a:rPr>
              <a:t>E</a:t>
            </a:r>
            <a:r>
              <a:rPr dirty="0" sz="7500" spc="-350">
                <a:solidFill>
                  <a:srgbClr val="FFFFFF"/>
                </a:solidFill>
                <a:latin typeface="Arial Black"/>
                <a:cs typeface="Arial Black"/>
              </a:rPr>
              <a:t>Q</a:t>
            </a:r>
            <a:r>
              <a:rPr dirty="0" sz="7500" spc="-1075">
                <a:solidFill>
                  <a:srgbClr val="FFFFFF"/>
                </a:solidFill>
                <a:latin typeface="Arial Black"/>
                <a:cs typeface="Arial Black"/>
              </a:rPr>
              <a:t>U</a:t>
            </a:r>
            <a:r>
              <a:rPr dirty="0" sz="7500" spc="-940">
                <a:solidFill>
                  <a:srgbClr val="FFFFFF"/>
                </a:solidFill>
                <a:latin typeface="Arial Black"/>
                <a:cs typeface="Arial Black"/>
              </a:rPr>
              <a:t>I</a:t>
            </a:r>
            <a:r>
              <a:rPr dirty="0" sz="7500" spc="-1095">
                <a:solidFill>
                  <a:srgbClr val="FFFFFF"/>
                </a:solidFill>
                <a:latin typeface="Arial Black"/>
                <a:cs typeface="Arial Black"/>
              </a:rPr>
              <a:t>R</a:t>
            </a:r>
            <a:r>
              <a:rPr dirty="0" sz="7500" spc="-1490">
                <a:solidFill>
                  <a:srgbClr val="FFFFFF"/>
                </a:solidFill>
                <a:latin typeface="Arial Black"/>
                <a:cs typeface="Arial Black"/>
              </a:rPr>
              <a:t>E</a:t>
            </a:r>
            <a:r>
              <a:rPr dirty="0" sz="7500" spc="-520">
                <a:solidFill>
                  <a:srgbClr val="FFFFFF"/>
                </a:solidFill>
                <a:latin typeface="Arial Black"/>
                <a:cs typeface="Arial Black"/>
              </a:rPr>
              <a:t>D</a:t>
            </a:r>
            <a:endParaRPr sz="7500">
              <a:latin typeface="Arial Black"/>
              <a:cs typeface="Arial Black"/>
            </a:endParaRPr>
          </a:p>
        </p:txBody>
      </p:sp>
      <p:sp>
        <p:nvSpPr>
          <p:cNvPr id="21" name="object 21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425"/>
              <a:t>T</a:t>
            </a:r>
            <a:r>
              <a:rPr dirty="0" spc="-1785"/>
              <a:t>E</a:t>
            </a:r>
            <a:r>
              <a:rPr dirty="0" spc="-45"/>
              <a:t>C</a:t>
            </a:r>
            <a:r>
              <a:rPr dirty="0" spc="-1155"/>
              <a:t>H</a:t>
            </a:r>
            <a:r>
              <a:rPr dirty="0" spc="-1010"/>
              <a:t>N</a:t>
            </a:r>
            <a:r>
              <a:rPr dirty="0" spc="-445"/>
              <a:t>O</a:t>
            </a:r>
            <a:r>
              <a:rPr dirty="0" spc="-2010"/>
              <a:t>L</a:t>
            </a:r>
            <a:r>
              <a:rPr dirty="0" spc="-445"/>
              <a:t>O</a:t>
            </a:r>
            <a:r>
              <a:rPr dirty="0" spc="-545"/>
              <a:t>G</a:t>
            </a:r>
            <a:r>
              <a:rPr dirty="0" spc="-1560"/>
              <a:t>Y</a:t>
            </a:r>
          </a:p>
        </p:txBody>
      </p:sp>
      <p:sp>
        <p:nvSpPr>
          <p:cNvPr id="22" name="object 22"/>
          <p:cNvSpPr txBox="1"/>
          <p:nvPr/>
        </p:nvSpPr>
        <p:spPr>
          <a:xfrm>
            <a:off x="2544288" y="4613596"/>
            <a:ext cx="6075680" cy="17183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</a:pPr>
            <a:r>
              <a:rPr dirty="0" sz="1600" spc="-235">
                <a:solidFill>
                  <a:srgbClr val="FFFFFF"/>
                </a:solidFill>
                <a:latin typeface="Arial Black"/>
                <a:cs typeface="Arial Black"/>
              </a:rPr>
              <a:t>A </a:t>
            </a:r>
            <a:r>
              <a:rPr dirty="0" sz="1600" spc="-100">
                <a:solidFill>
                  <a:srgbClr val="FFFFFF"/>
                </a:solidFill>
                <a:latin typeface="Arial Black"/>
                <a:cs typeface="Arial Black"/>
              </a:rPr>
              <a:t>front-end </a:t>
            </a:r>
            <a:r>
              <a:rPr dirty="0" sz="1600" spc="-135">
                <a:solidFill>
                  <a:srgbClr val="FFFFFF"/>
                </a:solidFill>
                <a:latin typeface="Arial Black"/>
                <a:cs typeface="Arial Black"/>
              </a:rPr>
              <a:t>developer </a:t>
            </a:r>
            <a:r>
              <a:rPr dirty="0" sz="1600" spc="-130">
                <a:solidFill>
                  <a:srgbClr val="FFFFFF"/>
                </a:solidFill>
                <a:latin typeface="Arial Black"/>
                <a:cs typeface="Arial Black"/>
              </a:rPr>
              <a:t>builds </a:t>
            </a:r>
            <a:r>
              <a:rPr dirty="0" sz="1600" spc="-140">
                <a:solidFill>
                  <a:srgbClr val="FFFFFF"/>
                </a:solidFill>
                <a:latin typeface="Arial Black"/>
                <a:cs typeface="Arial Black"/>
              </a:rPr>
              <a:t>the </a:t>
            </a:r>
            <a:r>
              <a:rPr dirty="0" sz="1600" spc="-100">
                <a:solidFill>
                  <a:srgbClr val="FFFFFF"/>
                </a:solidFill>
                <a:latin typeface="Arial Black"/>
                <a:cs typeface="Arial Black"/>
              </a:rPr>
              <a:t>front-end </a:t>
            </a:r>
            <a:r>
              <a:rPr dirty="0" sz="1600" spc="-105">
                <a:solidFill>
                  <a:srgbClr val="FFFFFF"/>
                </a:solidFill>
                <a:latin typeface="Arial Black"/>
                <a:cs typeface="Arial Black"/>
              </a:rPr>
              <a:t>portion </a:t>
            </a:r>
            <a:r>
              <a:rPr dirty="0" sz="1600" spc="-95">
                <a:solidFill>
                  <a:srgbClr val="FFFFFF"/>
                </a:solidFill>
                <a:latin typeface="Arial Black"/>
                <a:cs typeface="Arial Black"/>
              </a:rPr>
              <a:t>of </a:t>
            </a:r>
            <a:r>
              <a:rPr dirty="0" sz="1600" spc="-180">
                <a:solidFill>
                  <a:srgbClr val="FFFFFF"/>
                </a:solidFill>
                <a:latin typeface="Arial Black"/>
                <a:cs typeface="Arial Black"/>
              </a:rPr>
              <a:t>websites  </a:t>
            </a:r>
            <a:r>
              <a:rPr dirty="0" sz="1600" spc="-120">
                <a:solidFill>
                  <a:srgbClr val="FFFFFF"/>
                </a:solidFill>
                <a:latin typeface="Arial Black"/>
                <a:cs typeface="Arial Black"/>
              </a:rPr>
              <a:t>and </a:t>
            </a:r>
            <a:r>
              <a:rPr dirty="0" sz="1600" spc="-180">
                <a:solidFill>
                  <a:srgbClr val="FFFFFF"/>
                </a:solidFill>
                <a:latin typeface="Arial Black"/>
                <a:cs typeface="Arial Black"/>
              </a:rPr>
              <a:t>web </a:t>
            </a:r>
            <a:r>
              <a:rPr dirty="0" sz="1600" spc="-145">
                <a:solidFill>
                  <a:srgbClr val="FFFFFF"/>
                </a:solidFill>
                <a:latin typeface="Arial Black"/>
                <a:cs typeface="Arial Black"/>
              </a:rPr>
              <a:t>applications—that </a:t>
            </a:r>
            <a:r>
              <a:rPr dirty="0" sz="1600" spc="-165">
                <a:solidFill>
                  <a:srgbClr val="FFFFFF"/>
                </a:solidFill>
                <a:latin typeface="Arial Black"/>
                <a:cs typeface="Arial Black"/>
              </a:rPr>
              <a:t>is, </a:t>
            </a:r>
            <a:r>
              <a:rPr dirty="0" sz="1600" spc="-140">
                <a:solidFill>
                  <a:srgbClr val="FFFFFF"/>
                </a:solidFill>
                <a:latin typeface="Arial Black"/>
                <a:cs typeface="Arial Black"/>
              </a:rPr>
              <a:t>the </a:t>
            </a:r>
            <a:r>
              <a:rPr dirty="0" sz="1600" spc="-125">
                <a:solidFill>
                  <a:srgbClr val="FFFFFF"/>
                </a:solidFill>
                <a:latin typeface="Arial Black"/>
                <a:cs typeface="Arial Black"/>
              </a:rPr>
              <a:t>part </a:t>
            </a:r>
            <a:r>
              <a:rPr dirty="0" sz="1600" spc="-145">
                <a:solidFill>
                  <a:srgbClr val="FFFFFF"/>
                </a:solidFill>
                <a:latin typeface="Arial Black"/>
                <a:cs typeface="Arial Black"/>
              </a:rPr>
              <a:t>that </a:t>
            </a:r>
            <a:r>
              <a:rPr dirty="0" sz="1600" spc="-155">
                <a:solidFill>
                  <a:srgbClr val="FFFFFF"/>
                </a:solidFill>
                <a:latin typeface="Arial Black"/>
                <a:cs typeface="Arial Black"/>
              </a:rPr>
              <a:t>users </a:t>
            </a:r>
            <a:r>
              <a:rPr dirty="0" sz="1600" spc="-170">
                <a:solidFill>
                  <a:srgbClr val="FFFFFF"/>
                </a:solidFill>
                <a:latin typeface="Arial Black"/>
                <a:cs typeface="Arial Black"/>
              </a:rPr>
              <a:t>actually </a:t>
            </a:r>
            <a:r>
              <a:rPr dirty="0" sz="1600" spc="-190">
                <a:solidFill>
                  <a:srgbClr val="FFFFFF"/>
                </a:solidFill>
                <a:latin typeface="Arial Black"/>
                <a:cs typeface="Arial Black"/>
              </a:rPr>
              <a:t>see  </a:t>
            </a:r>
            <a:r>
              <a:rPr dirty="0" sz="1600" spc="-120">
                <a:solidFill>
                  <a:srgbClr val="FFFFFF"/>
                </a:solidFill>
                <a:latin typeface="Arial Black"/>
                <a:cs typeface="Arial Black"/>
              </a:rPr>
              <a:t>and </a:t>
            </a:r>
            <a:r>
              <a:rPr dirty="0" sz="1600" spc="-160">
                <a:solidFill>
                  <a:srgbClr val="FFFFFF"/>
                </a:solidFill>
                <a:latin typeface="Arial Black"/>
                <a:cs typeface="Arial Black"/>
              </a:rPr>
              <a:t>interact </a:t>
            </a:r>
            <a:r>
              <a:rPr dirty="0" sz="1600" spc="-155">
                <a:solidFill>
                  <a:srgbClr val="FFFFFF"/>
                </a:solidFill>
                <a:latin typeface="Arial Black"/>
                <a:cs typeface="Arial Black"/>
              </a:rPr>
              <a:t>with. </a:t>
            </a:r>
            <a:r>
              <a:rPr dirty="0" sz="1600" spc="-235">
                <a:solidFill>
                  <a:srgbClr val="FFFFFF"/>
                </a:solidFill>
                <a:latin typeface="Arial Black"/>
                <a:cs typeface="Arial Black"/>
              </a:rPr>
              <a:t>A </a:t>
            </a:r>
            <a:r>
              <a:rPr dirty="0" sz="1600" spc="-100">
                <a:solidFill>
                  <a:srgbClr val="FFFFFF"/>
                </a:solidFill>
                <a:latin typeface="Arial Black"/>
                <a:cs typeface="Arial Black"/>
              </a:rPr>
              <a:t>front-end </a:t>
            </a:r>
            <a:r>
              <a:rPr dirty="0" sz="1600" spc="-135">
                <a:solidFill>
                  <a:srgbClr val="FFFFFF"/>
                </a:solidFill>
                <a:latin typeface="Arial Black"/>
                <a:cs typeface="Arial Black"/>
              </a:rPr>
              <a:t>developer </a:t>
            </a:r>
            <a:r>
              <a:rPr dirty="0" sz="1600" spc="-185">
                <a:solidFill>
                  <a:srgbClr val="FFFFFF"/>
                </a:solidFill>
                <a:latin typeface="Arial Black"/>
                <a:cs typeface="Arial Black"/>
              </a:rPr>
              <a:t>creates </a:t>
            </a:r>
            <a:r>
              <a:rPr dirty="0" sz="1600" spc="-180">
                <a:solidFill>
                  <a:srgbClr val="FFFFFF"/>
                </a:solidFill>
                <a:latin typeface="Arial Black"/>
                <a:cs typeface="Arial Black"/>
              </a:rPr>
              <a:t>websites </a:t>
            </a:r>
            <a:r>
              <a:rPr dirty="0" sz="1600" spc="-120">
                <a:solidFill>
                  <a:srgbClr val="FFFFFF"/>
                </a:solidFill>
                <a:latin typeface="Arial Black"/>
                <a:cs typeface="Arial Black"/>
              </a:rPr>
              <a:t>and  </a:t>
            </a:r>
            <a:r>
              <a:rPr dirty="0" sz="1600" spc="-155">
                <a:solidFill>
                  <a:srgbClr val="FFFFFF"/>
                </a:solidFill>
                <a:latin typeface="Arial Black"/>
                <a:cs typeface="Arial Black"/>
              </a:rPr>
              <a:t>applications </a:t>
            </a:r>
            <a:r>
              <a:rPr dirty="0" sz="1600" spc="-145">
                <a:solidFill>
                  <a:srgbClr val="FFFFFF"/>
                </a:solidFill>
                <a:latin typeface="Arial Black"/>
                <a:cs typeface="Arial Black"/>
              </a:rPr>
              <a:t>using </a:t>
            </a:r>
            <a:r>
              <a:rPr dirty="0" sz="1600" spc="-180">
                <a:solidFill>
                  <a:srgbClr val="FFFFFF"/>
                </a:solidFill>
                <a:latin typeface="Arial Black"/>
                <a:cs typeface="Arial Black"/>
              </a:rPr>
              <a:t>web </a:t>
            </a:r>
            <a:r>
              <a:rPr dirty="0" sz="1600" spc="-165">
                <a:solidFill>
                  <a:srgbClr val="FFFFFF"/>
                </a:solidFill>
                <a:latin typeface="Arial Black"/>
                <a:cs typeface="Arial Black"/>
              </a:rPr>
              <a:t>languages </a:t>
            </a:r>
            <a:r>
              <a:rPr dirty="0" sz="1600" spc="-180">
                <a:solidFill>
                  <a:srgbClr val="FFFFFF"/>
                </a:solidFill>
                <a:latin typeface="Arial Black"/>
                <a:cs typeface="Arial Black"/>
              </a:rPr>
              <a:t>such </a:t>
            </a:r>
            <a:r>
              <a:rPr dirty="0" sz="1600" spc="-200">
                <a:solidFill>
                  <a:srgbClr val="FFFFFF"/>
                </a:solidFill>
                <a:latin typeface="Arial Black"/>
                <a:cs typeface="Arial Black"/>
              </a:rPr>
              <a:t>as </a:t>
            </a:r>
            <a:r>
              <a:rPr dirty="0" sz="1600" spc="-180">
                <a:solidFill>
                  <a:srgbClr val="FFFFFF"/>
                </a:solidFill>
                <a:latin typeface="Arial Black"/>
                <a:cs typeface="Arial Black"/>
              </a:rPr>
              <a:t>HTML, </a:t>
            </a:r>
            <a:r>
              <a:rPr dirty="0" sz="1600" spc="-240">
                <a:solidFill>
                  <a:srgbClr val="FFFFFF"/>
                </a:solidFill>
                <a:latin typeface="Arial Black"/>
                <a:cs typeface="Arial Black"/>
              </a:rPr>
              <a:t>CSS, </a:t>
            </a:r>
            <a:r>
              <a:rPr dirty="0" sz="1600" spc="-120">
                <a:solidFill>
                  <a:srgbClr val="FFFFFF"/>
                </a:solidFill>
                <a:latin typeface="Arial Black"/>
                <a:cs typeface="Arial Black"/>
              </a:rPr>
              <a:t>and  </a:t>
            </a:r>
            <a:r>
              <a:rPr dirty="0" sz="1600" spc="-225">
                <a:solidFill>
                  <a:srgbClr val="FFFFFF"/>
                </a:solidFill>
                <a:latin typeface="Arial Black"/>
                <a:cs typeface="Arial Black"/>
              </a:rPr>
              <a:t>JavaScript </a:t>
            </a:r>
            <a:r>
              <a:rPr dirty="0" sz="1600" spc="-145">
                <a:solidFill>
                  <a:srgbClr val="FFFFFF"/>
                </a:solidFill>
                <a:latin typeface="Arial Black"/>
                <a:cs typeface="Arial Black"/>
              </a:rPr>
              <a:t>that </a:t>
            </a:r>
            <a:r>
              <a:rPr dirty="0" sz="1600" spc="-165">
                <a:solidFill>
                  <a:srgbClr val="FFFFFF"/>
                </a:solidFill>
                <a:latin typeface="Arial Black"/>
                <a:cs typeface="Arial Black"/>
              </a:rPr>
              <a:t>allow </a:t>
            </a:r>
            <a:r>
              <a:rPr dirty="0" sz="1600" spc="-155">
                <a:solidFill>
                  <a:srgbClr val="FFFFFF"/>
                </a:solidFill>
                <a:latin typeface="Arial Black"/>
                <a:cs typeface="Arial Black"/>
              </a:rPr>
              <a:t>users </a:t>
            </a:r>
            <a:r>
              <a:rPr dirty="0" sz="1600" spc="-130">
                <a:solidFill>
                  <a:srgbClr val="FFFFFF"/>
                </a:solidFill>
                <a:latin typeface="Arial Black"/>
                <a:cs typeface="Arial Black"/>
              </a:rPr>
              <a:t>to </a:t>
            </a:r>
            <a:r>
              <a:rPr dirty="0" sz="1600" spc="-240">
                <a:solidFill>
                  <a:srgbClr val="FFFFFF"/>
                </a:solidFill>
                <a:latin typeface="Arial Black"/>
                <a:cs typeface="Arial Black"/>
              </a:rPr>
              <a:t>access </a:t>
            </a:r>
            <a:r>
              <a:rPr dirty="0" sz="1600" spc="-120">
                <a:solidFill>
                  <a:srgbClr val="FFFFFF"/>
                </a:solidFill>
                <a:latin typeface="Arial Black"/>
                <a:cs typeface="Arial Black"/>
              </a:rPr>
              <a:t>and </a:t>
            </a:r>
            <a:r>
              <a:rPr dirty="0" sz="1600" spc="-160">
                <a:solidFill>
                  <a:srgbClr val="FFFFFF"/>
                </a:solidFill>
                <a:latin typeface="Arial Black"/>
                <a:cs typeface="Arial Black"/>
              </a:rPr>
              <a:t>interact with </a:t>
            </a:r>
            <a:r>
              <a:rPr dirty="0" sz="1600" spc="-140">
                <a:solidFill>
                  <a:srgbClr val="FFFFFF"/>
                </a:solidFill>
                <a:latin typeface="Arial Black"/>
                <a:cs typeface="Arial Black"/>
              </a:rPr>
              <a:t>the </a:t>
            </a:r>
            <a:r>
              <a:rPr dirty="0" sz="1600" spc="-170">
                <a:solidFill>
                  <a:srgbClr val="FFFFFF"/>
                </a:solidFill>
                <a:latin typeface="Arial Black"/>
                <a:cs typeface="Arial Black"/>
              </a:rPr>
              <a:t>site </a:t>
            </a:r>
            <a:r>
              <a:rPr dirty="0" sz="1600" spc="-85">
                <a:solidFill>
                  <a:srgbClr val="FFFFFF"/>
                </a:solidFill>
                <a:latin typeface="Arial Black"/>
                <a:cs typeface="Arial Black"/>
              </a:rPr>
              <a:t>or  </a:t>
            </a:r>
            <a:r>
              <a:rPr dirty="0" sz="1600" spc="-120">
                <a:solidFill>
                  <a:srgbClr val="FFFFFF"/>
                </a:solidFill>
                <a:latin typeface="Arial Black"/>
                <a:cs typeface="Arial Black"/>
              </a:rPr>
              <a:t>app.</a:t>
            </a:r>
            <a:endParaRPr sz="1600">
              <a:latin typeface="Arial Black"/>
              <a:cs typeface="Arial Black"/>
            </a:endParaRPr>
          </a:p>
        </p:txBody>
      </p:sp>
      <p:grpSp>
        <p:nvGrpSpPr>
          <p:cNvPr id="23" name="object 23"/>
          <p:cNvGrpSpPr/>
          <p:nvPr/>
        </p:nvGrpSpPr>
        <p:grpSpPr>
          <a:xfrm>
            <a:off x="0" y="1866898"/>
            <a:ext cx="18288000" cy="2560320"/>
            <a:chOff x="0" y="1866898"/>
            <a:chExt cx="18288000" cy="2560320"/>
          </a:xfrm>
        </p:grpSpPr>
        <p:sp>
          <p:nvSpPr>
            <p:cNvPr id="24" name="object 24"/>
            <p:cNvSpPr/>
            <p:nvPr/>
          </p:nvSpPr>
          <p:spPr>
            <a:xfrm>
              <a:off x="0" y="1866899"/>
              <a:ext cx="18288000" cy="2558415"/>
            </a:xfrm>
            <a:custGeom>
              <a:avLst/>
              <a:gdLst/>
              <a:ahLst/>
              <a:cxnLst/>
              <a:rect l="l" t="t" r="r" b="b"/>
              <a:pathLst>
                <a:path w="18288000" h="2558415">
                  <a:moveTo>
                    <a:pt x="8748814" y="2510510"/>
                  </a:moveTo>
                  <a:lnTo>
                    <a:pt x="0" y="2510510"/>
                  </a:lnTo>
                  <a:lnTo>
                    <a:pt x="0" y="2558135"/>
                  </a:lnTo>
                  <a:lnTo>
                    <a:pt x="8748814" y="2558135"/>
                  </a:lnTo>
                  <a:lnTo>
                    <a:pt x="8748814" y="2510510"/>
                  </a:lnTo>
                  <a:close/>
                </a:path>
                <a:path w="18288000" h="2558415">
                  <a:moveTo>
                    <a:pt x="18287988" y="0"/>
                  </a:moveTo>
                  <a:lnTo>
                    <a:pt x="9794710" y="0"/>
                  </a:lnTo>
                  <a:lnTo>
                    <a:pt x="9794710" y="47625"/>
                  </a:lnTo>
                  <a:lnTo>
                    <a:pt x="18287988" y="47625"/>
                  </a:lnTo>
                  <a:lnTo>
                    <a:pt x="18287988" y="0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5" name="object 25"/>
            <p:cNvSpPr/>
            <p:nvPr/>
          </p:nvSpPr>
          <p:spPr>
            <a:xfrm>
              <a:off x="7309506" y="1890753"/>
              <a:ext cx="2512695" cy="2512695"/>
            </a:xfrm>
            <a:custGeom>
              <a:avLst/>
              <a:gdLst/>
              <a:ahLst/>
              <a:cxnLst/>
              <a:rect l="l" t="t" r="r" b="b"/>
              <a:pathLst>
                <a:path w="2512695" h="2512695">
                  <a:moveTo>
                    <a:pt x="2512307" y="0"/>
                  </a:moveTo>
                  <a:lnTo>
                    <a:pt x="0" y="2512307"/>
                  </a:lnTo>
                </a:path>
              </a:pathLst>
            </a:custGeom>
            <a:ln w="47641">
              <a:solidFill>
                <a:srgbClr val="607E95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6" name="object 26"/>
            <p:cNvSpPr/>
            <p:nvPr/>
          </p:nvSpPr>
          <p:spPr>
            <a:xfrm>
              <a:off x="10661605" y="2439285"/>
              <a:ext cx="7626984" cy="47625"/>
            </a:xfrm>
            <a:custGeom>
              <a:avLst/>
              <a:gdLst/>
              <a:ahLst/>
              <a:cxnLst/>
              <a:rect l="l" t="t" r="r" b="b"/>
              <a:pathLst>
                <a:path w="7626984" h="47625">
                  <a:moveTo>
                    <a:pt x="7626394" y="0"/>
                  </a:moveTo>
                  <a:lnTo>
                    <a:pt x="7626394" y="47625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7626394" y="0"/>
                  </a:lnTo>
                  <a:close/>
                </a:path>
              </a:pathLst>
            </a:custGeom>
            <a:solidFill>
              <a:srgbClr val="607E9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7" name="object 27"/>
            <p:cNvSpPr/>
            <p:nvPr/>
          </p:nvSpPr>
          <p:spPr>
            <a:xfrm>
              <a:off x="8735816" y="2456123"/>
              <a:ext cx="1946910" cy="1946910"/>
            </a:xfrm>
            <a:custGeom>
              <a:avLst/>
              <a:gdLst/>
              <a:ahLst/>
              <a:cxnLst/>
              <a:rect l="l" t="t" r="r" b="b"/>
              <a:pathLst>
                <a:path w="1946909" h="1946910">
                  <a:moveTo>
                    <a:pt x="1946478" y="0"/>
                  </a:moveTo>
                  <a:lnTo>
                    <a:pt x="0" y="1946478"/>
                  </a:lnTo>
                </a:path>
              </a:pathLst>
            </a:custGeom>
            <a:ln w="47641">
              <a:solidFill>
                <a:srgbClr val="607E95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ARPAN</dc:creator>
  <cp:keywords>DAFNQOyQO_g,BAFNDcvbTeY</cp:keywords>
  <dc:title>Elegant Company Profile Presentation</dc:title>
  <dcterms:created xsi:type="dcterms:W3CDTF">2022-09-25T19:20:55Z</dcterms:created>
  <dcterms:modified xsi:type="dcterms:W3CDTF">2022-09-25T19:20:55Z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2022-09-25T00:00:00Z</vt:filetime>
  </property>
  <property fmtid="{D5CDD505-2E9C-101B-9397-08002B2CF9AE}" pid="3" name="Creator">
    <vt:lpwstr>Canva</vt:lpwstr>
  </property>
  <property fmtid="{D5CDD505-2E9C-101B-9397-08002B2CF9AE}" pid="4" name="LastSaved">
    <vt:filetime>2022-09-25T00:00:00Z</vt:filetime>
  </property>
</Properties>
</file>